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0"/>
  </p:notesMasterIdLst>
  <p:handoutMasterIdLst>
    <p:handoutMasterId r:id="rId61"/>
  </p:handoutMasterIdLst>
  <p:sldIdLst>
    <p:sldId id="277" r:id="rId5"/>
    <p:sldId id="270" r:id="rId6"/>
    <p:sldId id="307" r:id="rId7"/>
    <p:sldId id="293" r:id="rId8"/>
    <p:sldId id="292" r:id="rId9"/>
    <p:sldId id="295" r:id="rId10"/>
    <p:sldId id="274" r:id="rId11"/>
    <p:sldId id="285" r:id="rId12"/>
    <p:sldId id="286" r:id="rId13"/>
    <p:sldId id="296" r:id="rId14"/>
    <p:sldId id="343" r:id="rId15"/>
    <p:sldId id="344" r:id="rId16"/>
    <p:sldId id="345" r:id="rId17"/>
    <p:sldId id="346" r:id="rId18"/>
    <p:sldId id="347" r:id="rId19"/>
    <p:sldId id="351" r:id="rId20"/>
    <p:sldId id="352" r:id="rId21"/>
    <p:sldId id="324" r:id="rId22"/>
    <p:sldId id="325" r:id="rId23"/>
    <p:sldId id="326" r:id="rId24"/>
    <p:sldId id="328" r:id="rId25"/>
    <p:sldId id="354" r:id="rId26"/>
    <p:sldId id="355" r:id="rId27"/>
    <p:sldId id="356" r:id="rId28"/>
    <p:sldId id="357" r:id="rId29"/>
    <p:sldId id="358" r:id="rId30"/>
    <p:sldId id="349" r:id="rId31"/>
    <p:sldId id="353" r:id="rId32"/>
    <p:sldId id="359" r:id="rId33"/>
    <p:sldId id="350" r:id="rId34"/>
    <p:sldId id="339" r:id="rId35"/>
    <p:sldId id="340" r:id="rId36"/>
    <p:sldId id="365" r:id="rId37"/>
    <p:sldId id="364" r:id="rId38"/>
    <p:sldId id="362" r:id="rId39"/>
    <p:sldId id="368" r:id="rId40"/>
    <p:sldId id="369" r:id="rId41"/>
    <p:sldId id="366" r:id="rId42"/>
    <p:sldId id="367" r:id="rId43"/>
    <p:sldId id="363" r:id="rId44"/>
    <p:sldId id="360" r:id="rId45"/>
    <p:sldId id="308" r:id="rId46"/>
    <p:sldId id="309" r:id="rId47"/>
    <p:sldId id="370" r:id="rId48"/>
    <p:sldId id="312" r:id="rId49"/>
    <p:sldId id="311" r:id="rId50"/>
    <p:sldId id="314" r:id="rId51"/>
    <p:sldId id="371" r:id="rId52"/>
    <p:sldId id="256" r:id="rId53"/>
    <p:sldId id="372" r:id="rId54"/>
    <p:sldId id="327" r:id="rId55"/>
    <p:sldId id="323" r:id="rId56"/>
    <p:sldId id="373" r:id="rId57"/>
    <p:sldId id="318" r:id="rId58"/>
    <p:sldId id="32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842C00-FCBC-6E31-D114-22147D388E6C}" v="2" dt="2025-04-20T12:45:52.4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60"/>
  </p:normalViewPr>
  <p:slideViewPr>
    <p:cSldViewPr snapToGrid="0">
      <p:cViewPr varScale="1">
        <p:scale>
          <a:sx n="75" d="100"/>
          <a:sy n="75" d="100"/>
        </p:scale>
        <p:origin x="48" y="20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thnayake R.M.S.N. it21388316" userId="S::it21388316@my.sliit.lk::a2b149c0-3a8b-436c-954e-62388070a66c" providerId="AD" clId="Web-{EF842C00-FCBC-6E31-D114-22147D388E6C}"/>
    <pc:docChg chg="modSld">
      <pc:chgData name="Rathnayake R.M.S.N. it21388316" userId="S::it21388316@my.sliit.lk::a2b149c0-3a8b-436c-954e-62388070a66c" providerId="AD" clId="Web-{EF842C00-FCBC-6E31-D114-22147D388E6C}" dt="2025-04-20T12:45:52.431" v="1"/>
      <pc:docMkLst>
        <pc:docMk/>
      </pc:docMkLst>
      <pc:sldChg chg="modSp">
        <pc:chgData name="Rathnayake R.M.S.N. it21388316" userId="S::it21388316@my.sliit.lk::a2b149c0-3a8b-436c-954e-62388070a66c" providerId="AD" clId="Web-{EF842C00-FCBC-6E31-D114-22147D388E6C}" dt="2025-04-20T12:45:52.431" v="1"/>
        <pc:sldMkLst>
          <pc:docMk/>
          <pc:sldMk cId="4150955301" sldId="270"/>
        </pc:sldMkLst>
        <pc:picChg chg="ord">
          <ac:chgData name="Rathnayake R.M.S.N. it21388316" userId="S::it21388316@my.sliit.lk::a2b149c0-3a8b-436c-954e-62388070a66c" providerId="AD" clId="Web-{EF842C00-FCBC-6E31-D114-22147D388E6C}" dt="2025-04-20T12:45:52.056" v="0"/>
          <ac:picMkLst>
            <pc:docMk/>
            <pc:sldMk cId="4150955301" sldId="270"/>
            <ac:picMk id="30" creationId="{D1EC7DE0-B3C8-4803-BB3B-E50E0994C244}"/>
          </ac:picMkLst>
        </pc:picChg>
        <pc:picChg chg="ord">
          <ac:chgData name="Rathnayake R.M.S.N. it21388316" userId="S::it21388316@my.sliit.lk::a2b149c0-3a8b-436c-954e-62388070a66c" providerId="AD" clId="Web-{EF842C00-FCBC-6E31-D114-22147D388E6C}" dt="2025-04-20T12:45:52.431" v="1"/>
          <ac:picMkLst>
            <pc:docMk/>
            <pc:sldMk cId="4150955301" sldId="270"/>
            <ac:picMk id="31" creationId="{0E718143-93DB-4394-8E83-AB3DAA0733A0}"/>
          </ac:picMkLst>
        </pc:picChg>
      </pc:sldChg>
    </pc:docChg>
  </pc:docChgLst>
  <pc:docChgLst>
    <pc:chgData name="Fernando W. T. R. P. it21278280" userId="S::it21278280@my.sliit.lk::826eaf18-277c-421e-b007-d1a13f6c6481" providerId="AD" clId="Web-{51BCE529-969C-7338-56DE-852C0947387B}"/>
    <pc:docChg chg="modSld">
      <pc:chgData name="Fernando W. T. R. P. it21278280" userId="S::it21278280@my.sliit.lk::826eaf18-277c-421e-b007-d1a13f6c6481" providerId="AD" clId="Web-{51BCE529-969C-7338-56DE-852C0947387B}" dt="2024-12-03T21:31:39.846" v="50" actId="20577"/>
      <pc:docMkLst>
        <pc:docMk/>
      </pc:docMkLst>
      <pc:sldChg chg="modSp">
        <pc:chgData name="Fernando W. T. R. P. it21278280" userId="S::it21278280@my.sliit.lk::826eaf18-277c-421e-b007-d1a13f6c6481" providerId="AD" clId="Web-{51BCE529-969C-7338-56DE-852C0947387B}" dt="2024-12-03T21:31:39.846" v="50" actId="20577"/>
        <pc:sldMkLst>
          <pc:docMk/>
          <pc:sldMk cId="3001147896" sldId="349"/>
        </pc:sldMkLst>
        <pc:spChg chg="mod">
          <ac:chgData name="Fernando W. T. R. P. it21278280" userId="S::it21278280@my.sliit.lk::826eaf18-277c-421e-b007-d1a13f6c6481" providerId="AD" clId="Web-{51BCE529-969C-7338-56DE-852C0947387B}" dt="2024-12-03T21:31:39.846" v="50" actId="20577"/>
          <ac:spMkLst>
            <pc:docMk/>
            <pc:sldMk cId="3001147896" sldId="349"/>
            <ac:spMk id="17" creationId="{00A0E1F3-94D4-43A7-A894-8DAD5DB33A08}"/>
          </ac:spMkLst>
        </pc:spChg>
      </pc:sldChg>
      <pc:sldChg chg="addSp delSp modSp">
        <pc:chgData name="Fernando W. T. R. P. it21278280" userId="S::it21278280@my.sliit.lk::826eaf18-277c-421e-b007-d1a13f6c6481" providerId="AD" clId="Web-{51BCE529-969C-7338-56DE-852C0947387B}" dt="2024-12-03T21:25:11.098" v="47" actId="14100"/>
        <pc:sldMkLst>
          <pc:docMk/>
          <pc:sldMk cId="2645184964" sldId="359"/>
        </pc:sldMkLst>
        <pc:spChg chg="add mod">
          <ac:chgData name="Fernando W. T. R. P. it21278280" userId="S::it21278280@my.sliit.lk::826eaf18-277c-421e-b007-d1a13f6c6481" providerId="AD" clId="Web-{51BCE529-969C-7338-56DE-852C0947387B}" dt="2024-12-03T21:23:56.893" v="26" actId="20577"/>
          <ac:spMkLst>
            <pc:docMk/>
            <pc:sldMk cId="2645184964" sldId="359"/>
            <ac:spMk id="2" creationId="{060E734B-866A-0D2D-0D1C-1E3C838F3AB8}"/>
          </ac:spMkLst>
        </pc:spChg>
        <pc:spChg chg="add del">
          <ac:chgData name="Fernando W. T. R. P. it21278280" userId="S::it21278280@my.sliit.lk::826eaf18-277c-421e-b007-d1a13f6c6481" providerId="AD" clId="Web-{51BCE529-969C-7338-56DE-852C0947387B}" dt="2024-12-03T21:24:14.019" v="28"/>
          <ac:spMkLst>
            <pc:docMk/>
            <pc:sldMk cId="2645184964" sldId="359"/>
            <ac:spMk id="10" creationId="{EF77753E-426E-45A2-E5DD-9E783B460F4E}"/>
          </ac:spMkLst>
        </pc:spChg>
        <pc:spChg chg="add mod">
          <ac:chgData name="Fernando W. T. R. P. it21278280" userId="S::it21278280@my.sliit.lk::826eaf18-277c-421e-b007-d1a13f6c6481" providerId="AD" clId="Web-{51BCE529-969C-7338-56DE-852C0947387B}" dt="2024-12-03T21:24:53.520" v="43" actId="1076"/>
          <ac:spMkLst>
            <pc:docMk/>
            <pc:sldMk cId="2645184964" sldId="359"/>
            <ac:spMk id="11" creationId="{F0797743-E0BE-8919-0B81-711B10BC0C8B}"/>
          </ac:spMkLst>
        </pc:spChg>
        <pc:picChg chg="mod">
          <ac:chgData name="Fernando W. T. R. P. it21278280" userId="S::it21278280@my.sliit.lk::826eaf18-277c-421e-b007-d1a13f6c6481" providerId="AD" clId="Web-{51BCE529-969C-7338-56DE-852C0947387B}" dt="2024-12-03T21:21:47.170" v="0" actId="1076"/>
          <ac:picMkLst>
            <pc:docMk/>
            <pc:sldMk cId="2645184964" sldId="359"/>
            <ac:picMk id="4" creationId="{FD6319F0-291A-34D6-F3B8-B2123DAE2BA0}"/>
          </ac:picMkLst>
        </pc:picChg>
        <pc:picChg chg="mod">
          <ac:chgData name="Fernando W. T. R. P. it21278280" userId="S::it21278280@my.sliit.lk::826eaf18-277c-421e-b007-d1a13f6c6481" providerId="AD" clId="Web-{51BCE529-969C-7338-56DE-852C0947387B}" dt="2024-12-03T21:21:49.717" v="1" actId="1076"/>
          <ac:picMkLst>
            <pc:docMk/>
            <pc:sldMk cId="2645184964" sldId="359"/>
            <ac:picMk id="5" creationId="{4DD72CC0-E9DD-46CC-353F-83F156F97E25}"/>
          </ac:picMkLst>
        </pc:picChg>
        <pc:cxnChg chg="add mod">
          <ac:chgData name="Fernando W. T. R. P. it21278280" userId="S::it21278280@my.sliit.lk::826eaf18-277c-421e-b007-d1a13f6c6481" providerId="AD" clId="Web-{51BCE529-969C-7338-56DE-852C0947387B}" dt="2024-12-03T21:23:47.658" v="22" actId="14100"/>
          <ac:cxnSpMkLst>
            <pc:docMk/>
            <pc:sldMk cId="2645184964" sldId="359"/>
            <ac:cxnSpMk id="3" creationId="{27A187DF-4460-0DC0-CA06-F0254A4E4863}"/>
          </ac:cxnSpMkLst>
        </pc:cxnChg>
        <pc:cxnChg chg="add mod">
          <ac:chgData name="Fernando W. T. R. P. it21278280" userId="S::it21278280@my.sliit.lk::826eaf18-277c-421e-b007-d1a13f6c6481" providerId="AD" clId="Web-{51BCE529-969C-7338-56DE-852C0947387B}" dt="2024-12-03T21:25:11.098" v="47" actId="14100"/>
          <ac:cxnSpMkLst>
            <pc:docMk/>
            <pc:sldMk cId="2645184964" sldId="359"/>
            <ac:cxnSpMk id="12" creationId="{CC88E76C-A16C-B68A-6CDE-509ECAD02CA0}"/>
          </ac:cxnSpMkLst>
        </pc:cxnChg>
      </pc:sldChg>
    </pc:docChg>
  </pc:docChgLst>
  <pc:docChgLst>
    <pc:chgData name="Guest User" userId="S::urn:spo:anon#1691658369c901bc3f5871b37a353446b44d0ad7fb04443acea16ffa06f2d846::" providerId="AD" clId="Web-{CB46D0B9-2254-9CD7-6B76-567FBCA11B9C}"/>
    <pc:docChg chg="addSld delSld modSld">
      <pc:chgData name="Guest User" userId="S::urn:spo:anon#1691658369c901bc3f5871b37a353446b44d0ad7fb04443acea16ffa06f2d846::" providerId="AD" clId="Web-{CB46D0B9-2254-9CD7-6B76-567FBCA11B9C}" dt="2024-12-03T19:53:17.983" v="29"/>
      <pc:docMkLst>
        <pc:docMk/>
      </pc:docMkLst>
      <pc:sldChg chg="modSp new del">
        <pc:chgData name="Guest User" userId="S::urn:spo:anon#1691658369c901bc3f5871b37a353446b44d0ad7fb04443acea16ffa06f2d846::" providerId="AD" clId="Web-{CB46D0B9-2254-9CD7-6B76-567FBCA11B9C}" dt="2024-12-03T19:53:17.983" v="29"/>
        <pc:sldMkLst>
          <pc:docMk/>
          <pc:sldMk cId="2204274868" sldId="360"/>
        </pc:sldMkLst>
        <pc:spChg chg="mod">
          <ac:chgData name="Guest User" userId="S::urn:spo:anon#1691658369c901bc3f5871b37a353446b44d0ad7fb04443acea16ffa06f2d846::" providerId="AD" clId="Web-{CB46D0B9-2254-9CD7-6B76-567FBCA11B9C}" dt="2024-12-03T19:53:17.374" v="28" actId="20577"/>
          <ac:spMkLst>
            <pc:docMk/>
            <pc:sldMk cId="2204274868" sldId="360"/>
            <ac:spMk id="3" creationId="{5022CFD0-AA3C-C35C-B51C-AEF1A5A08E4E}"/>
          </ac:spMkLst>
        </pc:spChg>
      </pc:sldChg>
    </pc:docChg>
  </pc:docChgLst>
  <pc:docChgLst>
    <pc:chgData name="Fernando W. T. R. P. it21278280" userId="S::it21278280@my.sliit.lk::826eaf18-277c-421e-b007-d1a13f6c6481" providerId="AD" clId="Web-{995FA510-5C77-7A98-77AD-2E15132BB078}"/>
    <pc:docChg chg="addSld modSld">
      <pc:chgData name="Fernando W. T. R. P. it21278280" userId="S::it21278280@my.sliit.lk::826eaf18-277c-421e-b007-d1a13f6c6481" providerId="AD" clId="Web-{995FA510-5C77-7A98-77AD-2E15132BB078}" dt="2024-12-03T15:17:59.214" v="31" actId="1076"/>
      <pc:docMkLst>
        <pc:docMk/>
      </pc:docMkLst>
      <pc:sldChg chg="delSp modSp">
        <pc:chgData name="Fernando W. T. R. P. it21278280" userId="S::it21278280@my.sliit.lk::826eaf18-277c-421e-b007-d1a13f6c6481" providerId="AD" clId="Web-{995FA510-5C77-7A98-77AD-2E15132BB078}" dt="2024-12-03T15:15:15.477" v="5" actId="14100"/>
        <pc:sldMkLst>
          <pc:docMk/>
          <pc:sldMk cId="220717904" sldId="356"/>
        </pc:sldMkLst>
        <pc:spChg chg="del mod">
          <ac:chgData name="Fernando W. T. R. P. it21278280" userId="S::it21278280@my.sliit.lk::826eaf18-277c-421e-b007-d1a13f6c6481" providerId="AD" clId="Web-{995FA510-5C77-7A98-77AD-2E15132BB078}" dt="2024-12-03T15:15:05.696" v="1"/>
          <ac:spMkLst>
            <pc:docMk/>
            <pc:sldMk cId="220717904" sldId="356"/>
            <ac:spMk id="2" creationId="{723EA26F-4499-38DF-BFB5-A1701087E87A}"/>
          </ac:spMkLst>
        </pc:spChg>
        <pc:picChg chg="mod">
          <ac:chgData name="Fernando W. T. R. P. it21278280" userId="S::it21278280@my.sliit.lk::826eaf18-277c-421e-b007-d1a13f6c6481" providerId="AD" clId="Web-{995FA510-5C77-7A98-77AD-2E15132BB078}" dt="2024-12-03T15:15:11.821" v="3" actId="1076"/>
          <ac:picMkLst>
            <pc:docMk/>
            <pc:sldMk cId="220717904" sldId="356"/>
            <ac:picMk id="4" creationId="{F2FD8818-859C-AC20-46BB-AEDDE3B81033}"/>
          </ac:picMkLst>
        </pc:picChg>
        <pc:picChg chg="mod">
          <ac:chgData name="Fernando W. T. R. P. it21278280" userId="S::it21278280@my.sliit.lk::826eaf18-277c-421e-b007-d1a13f6c6481" providerId="AD" clId="Web-{995FA510-5C77-7A98-77AD-2E15132BB078}" dt="2024-12-03T15:15:15.477" v="5" actId="14100"/>
          <ac:picMkLst>
            <pc:docMk/>
            <pc:sldMk cId="220717904" sldId="356"/>
            <ac:picMk id="6" creationId="{87AC2B05-78DB-9FD1-C41D-D50A53260CAF}"/>
          </ac:picMkLst>
        </pc:picChg>
      </pc:sldChg>
      <pc:sldChg chg="addSp delSp modSp new">
        <pc:chgData name="Fernando W. T. R. P. it21278280" userId="S::it21278280@my.sliit.lk::826eaf18-277c-421e-b007-d1a13f6c6481" providerId="AD" clId="Web-{995FA510-5C77-7A98-77AD-2E15132BB078}" dt="2024-12-03T15:17:59.214" v="31" actId="1076"/>
        <pc:sldMkLst>
          <pc:docMk/>
          <pc:sldMk cId="1176938521" sldId="357"/>
        </pc:sldMkLst>
        <pc:spChg chg="mod">
          <ac:chgData name="Fernando W. T. R. P. it21278280" userId="S::it21278280@my.sliit.lk::826eaf18-277c-421e-b007-d1a13f6c6481" providerId="AD" clId="Web-{995FA510-5C77-7A98-77AD-2E15132BB078}" dt="2024-12-03T15:17:17.792" v="22" actId="20577"/>
          <ac:spMkLst>
            <pc:docMk/>
            <pc:sldMk cId="1176938521" sldId="357"/>
            <ac:spMk id="2" creationId="{DECBA1EF-8472-0DF2-F532-3ACA9E669605}"/>
          </ac:spMkLst>
        </pc:spChg>
        <pc:spChg chg="del mod">
          <ac:chgData name="Fernando W. T. R. P. it21278280" userId="S::it21278280@my.sliit.lk::826eaf18-277c-421e-b007-d1a13f6c6481" providerId="AD" clId="Web-{995FA510-5C77-7A98-77AD-2E15132BB078}" dt="2024-12-03T15:17:09.948" v="20"/>
          <ac:spMkLst>
            <pc:docMk/>
            <pc:sldMk cId="1176938521" sldId="357"/>
            <ac:spMk id="3" creationId="{3A2CC9CD-E8FC-B4A7-584B-50794CC9EEBA}"/>
          </ac:spMkLst>
        </pc:spChg>
        <pc:picChg chg="add mod">
          <ac:chgData name="Fernando W. T. R. P. it21278280" userId="S::it21278280@my.sliit.lk::826eaf18-277c-421e-b007-d1a13f6c6481" providerId="AD" clId="Web-{995FA510-5C77-7A98-77AD-2E15132BB078}" dt="2024-12-03T15:17:56.417" v="29" actId="1076"/>
          <ac:picMkLst>
            <pc:docMk/>
            <pc:sldMk cId="1176938521" sldId="357"/>
            <ac:picMk id="4" creationId="{59619C0F-9DB4-8CA4-F85E-156FCE8735FA}"/>
          </ac:picMkLst>
        </pc:picChg>
        <pc:picChg chg="add mod">
          <ac:chgData name="Fernando W. T. R. P. it21278280" userId="S::it21278280@my.sliit.lk::826eaf18-277c-421e-b007-d1a13f6c6481" providerId="AD" clId="Web-{995FA510-5C77-7A98-77AD-2E15132BB078}" dt="2024-12-03T15:17:59.214" v="31" actId="1076"/>
          <ac:picMkLst>
            <pc:docMk/>
            <pc:sldMk cId="1176938521" sldId="357"/>
            <ac:picMk id="5" creationId="{6C538939-9063-8173-D15B-916DE29CFEAA}"/>
          </ac:picMkLst>
        </pc:picChg>
      </pc:sldChg>
    </pc:docChg>
  </pc:docChgLst>
  <pc:docChgLst>
    <pc:chgData name="Guest User" userId="S::urn:spo:anon#1691658369c901bc3f5871b37a353446b44d0ad7fb04443acea16ffa06f2d846::" providerId="AD" clId="Web-{4FCA5831-9AC2-B60D-D50A-4150F8A14A5A}"/>
    <pc:docChg chg="addSld delSld">
      <pc:chgData name="Guest User" userId="S::urn:spo:anon#1691658369c901bc3f5871b37a353446b44d0ad7fb04443acea16ffa06f2d846::" providerId="AD" clId="Web-{4FCA5831-9AC2-B60D-D50A-4150F8A14A5A}" dt="2024-12-03T23:52:42.354" v="13"/>
      <pc:docMkLst>
        <pc:docMk/>
      </pc:docMkLst>
      <pc:sldChg chg="add">
        <pc:chgData name="Guest User" userId="S::urn:spo:anon#1691658369c901bc3f5871b37a353446b44d0ad7fb04443acea16ffa06f2d846::" providerId="AD" clId="Web-{4FCA5831-9AC2-B60D-D50A-4150F8A14A5A}" dt="2024-12-03T23:51:09.572" v="7"/>
        <pc:sldMkLst>
          <pc:docMk/>
          <pc:sldMk cId="1428368270" sldId="256"/>
        </pc:sldMkLst>
      </pc:sldChg>
      <pc:sldChg chg="del">
        <pc:chgData name="Guest User" userId="S::urn:spo:anon#1691658369c901bc3f5871b37a353446b44d0ad7fb04443acea16ffa06f2d846::" providerId="AD" clId="Web-{4FCA5831-9AC2-B60D-D50A-4150F8A14A5A}" dt="2024-12-03T23:49:28.180" v="1"/>
        <pc:sldMkLst>
          <pc:docMk/>
          <pc:sldMk cId="2060790897" sldId="310"/>
        </pc:sldMkLst>
      </pc:sldChg>
      <pc:sldChg chg="add del">
        <pc:chgData name="Guest User" userId="S::urn:spo:anon#1691658369c901bc3f5871b37a353446b44d0ad7fb04443acea16ffa06f2d846::" providerId="AD" clId="Web-{4FCA5831-9AC2-B60D-D50A-4150F8A14A5A}" dt="2024-12-03T23:50:18.477" v="4"/>
        <pc:sldMkLst>
          <pc:docMk/>
          <pc:sldMk cId="3034291467" sldId="311"/>
        </pc:sldMkLst>
      </pc:sldChg>
      <pc:sldChg chg="add">
        <pc:chgData name="Guest User" userId="S::urn:spo:anon#1691658369c901bc3f5871b37a353446b44d0ad7fb04443acea16ffa06f2d846::" providerId="AD" clId="Web-{4FCA5831-9AC2-B60D-D50A-4150F8A14A5A}" dt="2024-12-03T23:49:57.399" v="3"/>
        <pc:sldMkLst>
          <pc:docMk/>
          <pc:sldMk cId="214660483" sldId="312"/>
        </pc:sldMkLst>
      </pc:sldChg>
      <pc:sldChg chg="add">
        <pc:chgData name="Guest User" userId="S::urn:spo:anon#1691658369c901bc3f5871b37a353446b44d0ad7fb04443acea16ffa06f2d846::" providerId="AD" clId="Web-{4FCA5831-9AC2-B60D-D50A-4150F8A14A5A}" dt="2024-12-03T23:50:35.587" v="5"/>
        <pc:sldMkLst>
          <pc:docMk/>
          <pc:sldMk cId="2784790101" sldId="314"/>
        </pc:sldMkLst>
      </pc:sldChg>
      <pc:sldChg chg="add">
        <pc:chgData name="Guest User" userId="S::urn:spo:anon#1691658369c901bc3f5871b37a353446b44d0ad7fb04443acea16ffa06f2d846::" providerId="AD" clId="Web-{4FCA5831-9AC2-B60D-D50A-4150F8A14A5A}" dt="2024-12-03T23:52:30.698" v="12"/>
        <pc:sldMkLst>
          <pc:docMk/>
          <pc:sldMk cId="4090570369" sldId="318"/>
        </pc:sldMkLst>
      </pc:sldChg>
      <pc:sldChg chg="add">
        <pc:chgData name="Guest User" userId="S::urn:spo:anon#1691658369c901bc3f5871b37a353446b44d0ad7fb04443acea16ffa06f2d846::" providerId="AD" clId="Web-{4FCA5831-9AC2-B60D-D50A-4150F8A14A5A}" dt="2024-12-03T23:52:42.354" v="13"/>
        <pc:sldMkLst>
          <pc:docMk/>
          <pc:sldMk cId="3108194318" sldId="322"/>
        </pc:sldMkLst>
      </pc:sldChg>
      <pc:sldChg chg="add">
        <pc:chgData name="Guest User" userId="S::urn:spo:anon#1691658369c901bc3f5871b37a353446b44d0ad7fb04443acea16ffa06f2d846::" providerId="AD" clId="Web-{4FCA5831-9AC2-B60D-D50A-4150F8A14A5A}" dt="2024-12-03T23:51:59.744" v="10"/>
        <pc:sldMkLst>
          <pc:docMk/>
          <pc:sldMk cId="2643702966" sldId="323"/>
        </pc:sldMkLst>
      </pc:sldChg>
      <pc:sldChg chg="add">
        <pc:chgData name="Guest User" userId="S::urn:spo:anon#1691658369c901bc3f5871b37a353446b44d0ad7fb04443acea16ffa06f2d846::" providerId="AD" clId="Web-{4FCA5831-9AC2-B60D-D50A-4150F8A14A5A}" dt="2024-12-03T23:51:43.853" v="9"/>
        <pc:sldMkLst>
          <pc:docMk/>
          <pc:sldMk cId="3144557157" sldId="327"/>
        </pc:sldMkLst>
      </pc:sldChg>
      <pc:sldChg chg="add">
        <pc:chgData name="Guest User" userId="S::urn:spo:anon#1691658369c901bc3f5871b37a353446b44d0ad7fb04443acea16ffa06f2d846::" providerId="AD" clId="Web-{4FCA5831-9AC2-B60D-D50A-4150F8A14A5A}" dt="2024-12-03T23:49:16.164" v="0"/>
        <pc:sldMkLst>
          <pc:docMk/>
          <pc:sldMk cId="2911045805" sldId="370"/>
        </pc:sldMkLst>
      </pc:sldChg>
      <pc:sldChg chg="add">
        <pc:chgData name="Guest User" userId="S::urn:spo:anon#1691658369c901bc3f5871b37a353446b44d0ad7fb04443acea16ffa06f2d846::" providerId="AD" clId="Web-{4FCA5831-9AC2-B60D-D50A-4150F8A14A5A}" dt="2024-12-03T23:50:53.368" v="6"/>
        <pc:sldMkLst>
          <pc:docMk/>
          <pc:sldMk cId="638409202" sldId="371"/>
        </pc:sldMkLst>
      </pc:sldChg>
      <pc:sldChg chg="add">
        <pc:chgData name="Guest User" userId="S::urn:spo:anon#1691658369c901bc3f5871b37a353446b44d0ad7fb04443acea16ffa06f2d846::" providerId="AD" clId="Web-{4FCA5831-9AC2-B60D-D50A-4150F8A14A5A}" dt="2024-12-03T23:51:25.587" v="8"/>
        <pc:sldMkLst>
          <pc:docMk/>
          <pc:sldMk cId="195987695" sldId="372"/>
        </pc:sldMkLst>
      </pc:sldChg>
      <pc:sldChg chg="add">
        <pc:chgData name="Guest User" userId="S::urn:spo:anon#1691658369c901bc3f5871b37a353446b44d0ad7fb04443acea16ffa06f2d846::" providerId="AD" clId="Web-{4FCA5831-9AC2-B60D-D50A-4150F8A14A5A}" dt="2024-12-03T23:52:17.229" v="11"/>
        <pc:sldMkLst>
          <pc:docMk/>
          <pc:sldMk cId="3543723735" sldId="373"/>
        </pc:sldMkLst>
      </pc:sldChg>
    </pc:docChg>
  </pc:docChgLst>
  <pc:docChgLst>
    <pc:chgData name="Rathnayake R.M.S.N. it21388316" userId="a2b149c0-3a8b-436c-954e-62388070a66c" providerId="ADAL" clId="{831E40AC-8AF5-42A3-8D48-03FEDEC48362}"/>
    <pc:docChg chg="undo custSel addSld delSld modSld sldOrd">
      <pc:chgData name="Rathnayake R.M.S.N. it21388316" userId="a2b149c0-3a8b-436c-954e-62388070a66c" providerId="ADAL" clId="{831E40AC-8AF5-42A3-8D48-03FEDEC48362}" dt="2024-12-03T15:59:19.583" v="568" actId="1076"/>
      <pc:docMkLst>
        <pc:docMk/>
      </pc:docMkLst>
      <pc:sldChg chg="addSp modSp">
        <pc:chgData name="Rathnayake R.M.S.N. it21388316" userId="a2b149c0-3a8b-436c-954e-62388070a66c" providerId="ADAL" clId="{831E40AC-8AF5-42A3-8D48-03FEDEC48362}" dt="2024-12-03T13:05:54.548" v="561" actId="1076"/>
        <pc:sldMkLst>
          <pc:docMk/>
          <pc:sldMk cId="4150955301" sldId="270"/>
        </pc:sldMkLst>
        <pc:spChg chg="add mod">
          <ac:chgData name="Rathnayake R.M.S.N. it21388316" userId="a2b149c0-3a8b-436c-954e-62388070a66c" providerId="ADAL" clId="{831E40AC-8AF5-42A3-8D48-03FEDEC48362}" dt="2024-12-03T13:05:25.884" v="554" actId="1076"/>
          <ac:spMkLst>
            <pc:docMk/>
            <pc:sldMk cId="4150955301" sldId="270"/>
            <ac:spMk id="2" creationId="{310F0DA8-06E1-4C87-A2CB-B5FEF6A19170}"/>
          </ac:spMkLst>
        </pc:spChg>
        <pc:spChg chg="add mod">
          <ac:chgData name="Rathnayake R.M.S.N. it21388316" userId="a2b149c0-3a8b-436c-954e-62388070a66c" providerId="ADAL" clId="{831E40AC-8AF5-42A3-8D48-03FEDEC48362}" dt="2024-12-03T13:05:54.548" v="561" actId="1076"/>
          <ac:spMkLst>
            <pc:docMk/>
            <pc:sldMk cId="4150955301" sldId="270"/>
            <ac:spMk id="11" creationId="{79A2DDC8-F3BC-4381-8696-FFBA57B7D024}"/>
          </ac:spMkLst>
        </pc:spChg>
      </pc:sldChg>
      <pc:sldChg chg="modSp">
        <pc:chgData name="Rathnayake R.M.S.N. it21388316" userId="a2b149c0-3a8b-436c-954e-62388070a66c" providerId="ADAL" clId="{831E40AC-8AF5-42A3-8D48-03FEDEC48362}" dt="2024-12-03T06:55:12.667" v="0" actId="1076"/>
        <pc:sldMkLst>
          <pc:docMk/>
          <pc:sldMk cId="3813887311" sldId="277"/>
        </pc:sldMkLst>
        <pc:picChg chg="mod">
          <ac:chgData name="Rathnayake R.M.S.N. it21388316" userId="a2b149c0-3a8b-436c-954e-62388070a66c" providerId="ADAL" clId="{831E40AC-8AF5-42A3-8D48-03FEDEC48362}" dt="2024-12-03T06:55:12.667" v="0" actId="1076"/>
          <ac:picMkLst>
            <pc:docMk/>
            <pc:sldMk cId="3813887311" sldId="277"/>
            <ac:picMk id="12" creationId="{08CAA05E-18C1-4DB3-8A69-13FA31DD43AE}"/>
          </ac:picMkLst>
        </pc:picChg>
      </pc:sldChg>
      <pc:sldChg chg="addSp delSp modSp">
        <pc:chgData name="Rathnayake R.M.S.N. it21388316" userId="a2b149c0-3a8b-436c-954e-62388070a66c" providerId="ADAL" clId="{831E40AC-8AF5-42A3-8D48-03FEDEC48362}" dt="2024-12-03T09:16:27.928" v="27" actId="1076"/>
        <pc:sldMkLst>
          <pc:docMk/>
          <pc:sldMk cId="1239560717" sldId="285"/>
        </pc:sldMkLst>
        <pc:picChg chg="del">
          <ac:chgData name="Rathnayake R.M.S.N. it21388316" userId="a2b149c0-3a8b-436c-954e-62388070a66c" providerId="ADAL" clId="{831E40AC-8AF5-42A3-8D48-03FEDEC48362}" dt="2024-12-03T09:06:13.036" v="4" actId="478"/>
          <ac:picMkLst>
            <pc:docMk/>
            <pc:sldMk cId="1239560717" sldId="285"/>
            <ac:picMk id="10" creationId="{6998D66B-799A-4ACC-A348-D27025126743}"/>
          </ac:picMkLst>
        </pc:picChg>
        <pc:picChg chg="del">
          <ac:chgData name="Rathnayake R.M.S.N. it21388316" userId="a2b149c0-3a8b-436c-954e-62388070a66c" providerId="ADAL" clId="{831E40AC-8AF5-42A3-8D48-03FEDEC48362}" dt="2024-12-03T09:06:07.478" v="3" actId="478"/>
          <ac:picMkLst>
            <pc:docMk/>
            <pc:sldMk cId="1239560717" sldId="285"/>
            <ac:picMk id="11" creationId="{F3902B02-4DE0-49B7-B0AF-92D73F8CA015}"/>
          </ac:picMkLst>
        </pc:picChg>
        <pc:picChg chg="del">
          <ac:chgData name="Rathnayake R.M.S.N. it21388316" userId="a2b149c0-3a8b-436c-954e-62388070a66c" providerId="ADAL" clId="{831E40AC-8AF5-42A3-8D48-03FEDEC48362}" dt="2024-12-03T09:11:37.184" v="15" actId="478"/>
          <ac:picMkLst>
            <pc:docMk/>
            <pc:sldMk cId="1239560717" sldId="285"/>
            <ac:picMk id="12" creationId="{24944965-5BB5-4C9F-9C50-AFFC15976B4D}"/>
          </ac:picMkLst>
        </pc:picChg>
        <pc:picChg chg="add mod">
          <ac:chgData name="Rathnayake R.M.S.N. it21388316" userId="a2b149c0-3a8b-436c-954e-62388070a66c" providerId="ADAL" clId="{831E40AC-8AF5-42A3-8D48-03FEDEC48362}" dt="2024-12-03T09:16:27.928" v="27" actId="1076"/>
          <ac:picMkLst>
            <pc:docMk/>
            <pc:sldMk cId="1239560717" sldId="285"/>
            <ac:picMk id="1026" creationId="{08E3D4CB-60D2-4207-B392-2A10C04E0F77}"/>
          </ac:picMkLst>
        </pc:picChg>
        <pc:picChg chg="add mod">
          <ac:chgData name="Rathnayake R.M.S.N. it21388316" userId="a2b149c0-3a8b-436c-954e-62388070a66c" providerId="ADAL" clId="{831E40AC-8AF5-42A3-8D48-03FEDEC48362}" dt="2024-12-03T09:16:23.463" v="26" actId="1076"/>
          <ac:picMkLst>
            <pc:docMk/>
            <pc:sldMk cId="1239560717" sldId="285"/>
            <ac:picMk id="1028" creationId="{5A9525A2-36B8-49AF-BCD0-07AA641B7C83}"/>
          </ac:picMkLst>
        </pc:picChg>
        <pc:picChg chg="add mod">
          <ac:chgData name="Rathnayake R.M.S.N. it21388316" userId="a2b149c0-3a8b-436c-954e-62388070a66c" providerId="ADAL" clId="{831E40AC-8AF5-42A3-8D48-03FEDEC48362}" dt="2024-12-03T09:16:17.477" v="25" actId="1076"/>
          <ac:picMkLst>
            <pc:docMk/>
            <pc:sldMk cId="1239560717" sldId="285"/>
            <ac:picMk id="1030" creationId="{C1A1CA66-DE7F-4A91-94ED-2081AE78AE79}"/>
          </ac:picMkLst>
        </pc:picChg>
        <pc:picChg chg="add mod">
          <ac:chgData name="Rathnayake R.M.S.N. it21388316" userId="a2b149c0-3a8b-436c-954e-62388070a66c" providerId="ADAL" clId="{831E40AC-8AF5-42A3-8D48-03FEDEC48362}" dt="2024-12-03T09:15:13.535" v="23" actId="1076"/>
          <ac:picMkLst>
            <pc:docMk/>
            <pc:sldMk cId="1239560717" sldId="285"/>
            <ac:picMk id="1032" creationId="{9CC3DCB1-9F06-4BE8-BC3B-AE5496B98E5C}"/>
          </ac:picMkLst>
        </pc:picChg>
      </pc:sldChg>
      <pc:sldChg chg="addSp modSp">
        <pc:chgData name="Rathnayake R.M.S.N. it21388316" userId="a2b149c0-3a8b-436c-954e-62388070a66c" providerId="ADAL" clId="{831E40AC-8AF5-42A3-8D48-03FEDEC48362}" dt="2024-12-03T09:32:44.597" v="55" actId="20577"/>
        <pc:sldMkLst>
          <pc:docMk/>
          <pc:sldMk cId="37212161" sldId="286"/>
        </pc:sldMkLst>
        <pc:spChg chg="add mod">
          <ac:chgData name="Rathnayake R.M.S.N. it21388316" userId="a2b149c0-3a8b-436c-954e-62388070a66c" providerId="ADAL" clId="{831E40AC-8AF5-42A3-8D48-03FEDEC48362}" dt="2024-12-03T09:32:44.597" v="55" actId="20577"/>
          <ac:spMkLst>
            <pc:docMk/>
            <pc:sldMk cId="37212161" sldId="286"/>
            <ac:spMk id="2" creationId="{CB031DA2-04E9-4E1D-9909-C600EBD99905}"/>
          </ac:spMkLst>
        </pc:spChg>
        <pc:picChg chg="add mod">
          <ac:chgData name="Rathnayake R.M.S.N. it21388316" userId="a2b149c0-3a8b-436c-954e-62388070a66c" providerId="ADAL" clId="{831E40AC-8AF5-42A3-8D48-03FEDEC48362}" dt="2024-12-03T09:29:31.256" v="29" actId="1076"/>
          <ac:picMkLst>
            <pc:docMk/>
            <pc:sldMk cId="37212161" sldId="286"/>
            <ac:picMk id="6" creationId="{D32AD9DC-6F3F-4CB6-B8AE-4F8F28F07EB6}"/>
          </ac:picMkLst>
        </pc:picChg>
        <pc:picChg chg="add mod">
          <ac:chgData name="Rathnayake R.M.S.N. it21388316" userId="a2b149c0-3a8b-436c-954e-62388070a66c" providerId="ADAL" clId="{831E40AC-8AF5-42A3-8D48-03FEDEC48362}" dt="2024-12-03T09:32:23.042" v="51" actId="1076"/>
          <ac:picMkLst>
            <pc:docMk/>
            <pc:sldMk cId="37212161" sldId="286"/>
            <ac:picMk id="8" creationId="{ADC70771-F8B4-4D74-AC73-ACA61F164116}"/>
          </ac:picMkLst>
        </pc:picChg>
      </pc:sldChg>
      <pc:sldChg chg="modSp">
        <pc:chgData name="Rathnayake R.M.S.N. it21388316" userId="a2b149c0-3a8b-436c-954e-62388070a66c" providerId="ADAL" clId="{831E40AC-8AF5-42A3-8D48-03FEDEC48362}" dt="2024-12-03T15:59:19.583" v="568" actId="1076"/>
        <pc:sldMkLst>
          <pc:docMk/>
          <pc:sldMk cId="69143645" sldId="293"/>
        </pc:sldMkLst>
        <pc:picChg chg="mod">
          <ac:chgData name="Rathnayake R.M.S.N. it21388316" userId="a2b149c0-3a8b-436c-954e-62388070a66c" providerId="ADAL" clId="{831E40AC-8AF5-42A3-8D48-03FEDEC48362}" dt="2024-12-03T15:59:19.583" v="568" actId="1076"/>
          <ac:picMkLst>
            <pc:docMk/>
            <pc:sldMk cId="69143645" sldId="293"/>
            <ac:picMk id="3" creationId="{07F07FFD-7640-461D-BC75-63E88B246474}"/>
          </ac:picMkLst>
        </pc:picChg>
        <pc:picChg chg="mod">
          <ac:chgData name="Rathnayake R.M.S.N. it21388316" userId="a2b149c0-3a8b-436c-954e-62388070a66c" providerId="ADAL" clId="{831E40AC-8AF5-42A3-8D48-03FEDEC48362}" dt="2024-12-03T15:59:17.644" v="567" actId="1036"/>
          <ac:picMkLst>
            <pc:docMk/>
            <pc:sldMk cId="69143645" sldId="293"/>
            <ac:picMk id="4" creationId="{8DBE295B-DAD6-445E-986C-8B9E93A685AD}"/>
          </ac:picMkLst>
        </pc:picChg>
      </pc:sldChg>
      <pc:sldChg chg="del">
        <pc:chgData name="Rathnayake R.M.S.N. it21388316" userId="a2b149c0-3a8b-436c-954e-62388070a66c" providerId="ADAL" clId="{831E40AC-8AF5-42A3-8D48-03FEDEC48362}" dt="2024-12-03T08:33:10.430" v="2" actId="2696"/>
        <pc:sldMkLst>
          <pc:docMk/>
          <pc:sldMk cId="2671919925" sldId="294"/>
        </pc:sldMkLst>
      </pc:sldChg>
      <pc:sldChg chg="addSp delSp modSp">
        <pc:chgData name="Rathnayake R.M.S.N. it21388316" userId="a2b149c0-3a8b-436c-954e-62388070a66c" providerId="ADAL" clId="{831E40AC-8AF5-42A3-8D48-03FEDEC48362}" dt="2024-12-03T09:56:39.171" v="112" actId="115"/>
        <pc:sldMkLst>
          <pc:docMk/>
          <pc:sldMk cId="230464635" sldId="296"/>
        </pc:sldMkLst>
        <pc:spChg chg="add mod">
          <ac:chgData name="Rathnayake R.M.S.N. it21388316" userId="a2b149c0-3a8b-436c-954e-62388070a66c" providerId="ADAL" clId="{831E40AC-8AF5-42A3-8D48-03FEDEC48362}" dt="2024-12-03T09:55:06.457" v="103" actId="13926"/>
          <ac:spMkLst>
            <pc:docMk/>
            <pc:sldMk cId="230464635" sldId="296"/>
            <ac:spMk id="5" creationId="{19F8040F-C0DA-4974-A895-F22F3720AB18}"/>
          </ac:spMkLst>
        </pc:spChg>
        <pc:spChg chg="add mod">
          <ac:chgData name="Rathnayake R.M.S.N. it21388316" userId="a2b149c0-3a8b-436c-954e-62388070a66c" providerId="ADAL" clId="{831E40AC-8AF5-42A3-8D48-03FEDEC48362}" dt="2024-12-03T09:55:51.106" v="107" actId="1076"/>
          <ac:spMkLst>
            <pc:docMk/>
            <pc:sldMk cId="230464635" sldId="296"/>
            <ac:spMk id="6" creationId="{0EFC479D-5569-4CEE-A64B-7A505C16F9F5}"/>
          </ac:spMkLst>
        </pc:spChg>
        <pc:spChg chg="add mod">
          <ac:chgData name="Rathnayake R.M.S.N. it21388316" userId="a2b149c0-3a8b-436c-954e-62388070a66c" providerId="ADAL" clId="{831E40AC-8AF5-42A3-8D48-03FEDEC48362}" dt="2024-12-03T09:56:39.171" v="112" actId="115"/>
          <ac:spMkLst>
            <pc:docMk/>
            <pc:sldMk cId="230464635" sldId="296"/>
            <ac:spMk id="8" creationId="{42CF6847-B420-4AFF-BF60-BD0B7EDE0AF8}"/>
          </ac:spMkLst>
        </pc:spChg>
        <pc:spChg chg="add mod">
          <ac:chgData name="Rathnayake R.M.S.N. it21388316" userId="a2b149c0-3a8b-436c-954e-62388070a66c" providerId="ADAL" clId="{831E40AC-8AF5-42A3-8D48-03FEDEC48362}" dt="2024-12-03T09:56:33.472" v="111" actId="115"/>
          <ac:spMkLst>
            <pc:docMk/>
            <pc:sldMk cId="230464635" sldId="296"/>
            <ac:spMk id="9" creationId="{6BE2F8E8-DF97-4DCA-9832-FD8383787CC6}"/>
          </ac:spMkLst>
        </pc:spChg>
        <pc:spChg chg="add del mod">
          <ac:chgData name="Rathnayake R.M.S.N. it21388316" userId="a2b149c0-3a8b-436c-954e-62388070a66c" providerId="ADAL" clId="{831E40AC-8AF5-42A3-8D48-03FEDEC48362}" dt="2024-12-03T09:52:22.837" v="80" actId="478"/>
          <ac:spMkLst>
            <pc:docMk/>
            <pc:sldMk cId="230464635" sldId="296"/>
            <ac:spMk id="10" creationId="{13851A8E-225E-40A4-8C7C-F3B5306D11F6}"/>
          </ac:spMkLst>
        </pc:spChg>
        <pc:spChg chg="add mod">
          <ac:chgData name="Rathnayake R.M.S.N. it21388316" userId="a2b149c0-3a8b-436c-954e-62388070a66c" providerId="ADAL" clId="{831E40AC-8AF5-42A3-8D48-03FEDEC48362}" dt="2024-12-03T09:56:08.962" v="108" actId="1076"/>
          <ac:spMkLst>
            <pc:docMk/>
            <pc:sldMk cId="230464635" sldId="296"/>
            <ac:spMk id="11" creationId="{CD0E7859-2B16-40BA-912F-514DAC51B1CC}"/>
          </ac:spMkLst>
        </pc:spChg>
      </pc:sldChg>
      <pc:sldChg chg="modSp">
        <pc:chgData name="Rathnayake R.M.S.N. it21388316" userId="a2b149c0-3a8b-436c-954e-62388070a66c" providerId="ADAL" clId="{831E40AC-8AF5-42A3-8D48-03FEDEC48362}" dt="2024-12-03T08:28:58.093" v="1" actId="166"/>
        <pc:sldMkLst>
          <pc:docMk/>
          <pc:sldMk cId="1907498131" sldId="307"/>
        </pc:sldMkLst>
        <pc:picChg chg="ord">
          <ac:chgData name="Rathnayake R.M.S.N. it21388316" userId="a2b149c0-3a8b-436c-954e-62388070a66c" providerId="ADAL" clId="{831E40AC-8AF5-42A3-8D48-03FEDEC48362}" dt="2024-12-03T08:28:58.093" v="1" actId="166"/>
          <ac:picMkLst>
            <pc:docMk/>
            <pc:sldMk cId="1907498131" sldId="307"/>
            <ac:picMk id="5" creationId="{64789CFD-1827-461C-BF6E-8F30D8BBADA7}"/>
          </ac:picMkLst>
        </pc:picChg>
      </pc:sldChg>
      <pc:sldChg chg="ord">
        <pc:chgData name="Rathnayake R.M.S.N. it21388316" userId="a2b149c0-3a8b-436c-954e-62388070a66c" providerId="ADAL" clId="{831E40AC-8AF5-42A3-8D48-03FEDEC48362}" dt="2024-12-03T12:35:36.847" v="433"/>
        <pc:sldMkLst>
          <pc:docMk/>
          <pc:sldMk cId="1567430607" sldId="326"/>
        </pc:sldMkLst>
      </pc:sldChg>
      <pc:sldChg chg="addSp delSp modSp add">
        <pc:chgData name="Rathnayake R.M.S.N. it21388316" userId="a2b149c0-3a8b-436c-954e-62388070a66c" providerId="ADAL" clId="{831E40AC-8AF5-42A3-8D48-03FEDEC48362}" dt="2024-12-03T11:26:26.938" v="163" actId="1076"/>
        <pc:sldMkLst>
          <pc:docMk/>
          <pc:sldMk cId="2706275977" sldId="343"/>
        </pc:sldMkLst>
        <pc:spChg chg="add mod">
          <ac:chgData name="Rathnayake R.M.S.N. it21388316" userId="a2b149c0-3a8b-436c-954e-62388070a66c" providerId="ADAL" clId="{831E40AC-8AF5-42A3-8D48-03FEDEC48362}" dt="2024-12-03T11:26:26.938" v="163" actId="1076"/>
          <ac:spMkLst>
            <pc:docMk/>
            <pc:sldMk cId="2706275977" sldId="343"/>
            <ac:spMk id="2" creationId="{8E615740-9E4C-4517-B998-61CF58790C5F}"/>
          </ac:spMkLst>
        </pc:spChg>
        <pc:spChg chg="add mod">
          <ac:chgData name="Rathnayake R.M.S.N. it21388316" userId="a2b149c0-3a8b-436c-954e-62388070a66c" providerId="ADAL" clId="{831E40AC-8AF5-42A3-8D48-03FEDEC48362}" dt="2024-12-03T11:13:06.292" v="143" actId="1076"/>
          <ac:spMkLst>
            <pc:docMk/>
            <pc:sldMk cId="2706275977" sldId="343"/>
            <ac:spMk id="3" creationId="{CD017AAF-CEC0-44DF-881E-776E39CE58F3}"/>
          </ac:spMkLst>
        </pc:spChg>
        <pc:spChg chg="add mod">
          <ac:chgData name="Rathnayake R.M.S.N. it21388316" userId="a2b149c0-3a8b-436c-954e-62388070a66c" providerId="ADAL" clId="{831E40AC-8AF5-42A3-8D48-03FEDEC48362}" dt="2024-12-03T11:26:14.424" v="162" actId="1076"/>
          <ac:spMkLst>
            <pc:docMk/>
            <pc:sldMk cId="2706275977" sldId="343"/>
            <ac:spMk id="4" creationId="{E0663BEC-EF47-432C-AC0E-A5F43E9CB813}"/>
          </ac:spMkLst>
        </pc:spChg>
        <pc:spChg chg="del mod">
          <ac:chgData name="Rathnayake R.M.S.N. it21388316" userId="a2b149c0-3a8b-436c-954e-62388070a66c" providerId="ADAL" clId="{831E40AC-8AF5-42A3-8D48-03FEDEC48362}" dt="2024-12-03T10:56:32.305" v="119" actId="478"/>
          <ac:spMkLst>
            <pc:docMk/>
            <pc:sldMk cId="2706275977" sldId="343"/>
            <ac:spMk id="5" creationId="{19F8040F-C0DA-4974-A895-F22F3720AB18}"/>
          </ac:spMkLst>
        </pc:spChg>
        <pc:spChg chg="del">
          <ac:chgData name="Rathnayake R.M.S.N. it21388316" userId="a2b149c0-3a8b-436c-954e-62388070a66c" providerId="ADAL" clId="{831E40AC-8AF5-42A3-8D48-03FEDEC48362}" dt="2024-12-03T10:57:46.273" v="124" actId="478"/>
          <ac:spMkLst>
            <pc:docMk/>
            <pc:sldMk cId="2706275977" sldId="343"/>
            <ac:spMk id="6" creationId="{0EFC479D-5569-4CEE-A64B-7A505C16F9F5}"/>
          </ac:spMkLst>
        </pc:spChg>
        <pc:spChg chg="del mod">
          <ac:chgData name="Rathnayake R.M.S.N. it21388316" userId="a2b149c0-3a8b-436c-954e-62388070a66c" providerId="ADAL" clId="{831E40AC-8AF5-42A3-8D48-03FEDEC48362}" dt="2024-12-03T10:56:21.896" v="117" actId="478"/>
          <ac:spMkLst>
            <pc:docMk/>
            <pc:sldMk cId="2706275977" sldId="343"/>
            <ac:spMk id="8" creationId="{42CF6847-B420-4AFF-BF60-BD0B7EDE0AF8}"/>
          </ac:spMkLst>
        </pc:spChg>
        <pc:spChg chg="del">
          <ac:chgData name="Rathnayake R.M.S.N. it21388316" userId="a2b149c0-3a8b-436c-954e-62388070a66c" providerId="ADAL" clId="{831E40AC-8AF5-42A3-8D48-03FEDEC48362}" dt="2024-12-03T10:56:40.020" v="121" actId="478"/>
          <ac:spMkLst>
            <pc:docMk/>
            <pc:sldMk cId="2706275977" sldId="343"/>
            <ac:spMk id="9" creationId="{6BE2F8E8-DF97-4DCA-9832-FD8383787CC6}"/>
          </ac:spMkLst>
        </pc:spChg>
        <pc:spChg chg="del">
          <ac:chgData name="Rathnayake R.M.S.N. it21388316" userId="a2b149c0-3a8b-436c-954e-62388070a66c" providerId="ADAL" clId="{831E40AC-8AF5-42A3-8D48-03FEDEC48362}" dt="2024-12-03T10:56:36.527" v="120" actId="478"/>
          <ac:spMkLst>
            <pc:docMk/>
            <pc:sldMk cId="2706275977" sldId="343"/>
            <ac:spMk id="11" creationId="{CD0E7859-2B16-40BA-912F-514DAC51B1CC}"/>
          </ac:spMkLst>
        </pc:spChg>
        <pc:picChg chg="add mod">
          <ac:chgData name="Rathnayake R.M.S.N. it21388316" userId="a2b149c0-3a8b-436c-954e-62388070a66c" providerId="ADAL" clId="{831E40AC-8AF5-42A3-8D48-03FEDEC48362}" dt="2024-12-03T11:13:01.065" v="142" actId="1076"/>
          <ac:picMkLst>
            <pc:docMk/>
            <pc:sldMk cId="2706275977" sldId="343"/>
            <ac:picMk id="2050" creationId="{ED7ED8B2-EBDC-43C4-908B-AF3772294960}"/>
          </ac:picMkLst>
        </pc:picChg>
      </pc:sldChg>
      <pc:sldChg chg="add del">
        <pc:chgData name="Rathnayake R.M.S.N. it21388316" userId="a2b149c0-3a8b-436c-954e-62388070a66c" providerId="ADAL" clId="{831E40AC-8AF5-42A3-8D48-03FEDEC48362}" dt="2024-12-03T10:57:00.270" v="122" actId="2696"/>
        <pc:sldMkLst>
          <pc:docMk/>
          <pc:sldMk cId="978852462" sldId="344"/>
        </pc:sldMkLst>
      </pc:sldChg>
      <pc:sldChg chg="addSp modSp add">
        <pc:chgData name="Rathnayake R.M.S.N. it21388316" userId="a2b149c0-3a8b-436c-954e-62388070a66c" providerId="ADAL" clId="{831E40AC-8AF5-42A3-8D48-03FEDEC48362}" dt="2024-12-03T15:35:39.461" v="562" actId="20577"/>
        <pc:sldMkLst>
          <pc:docMk/>
          <pc:sldMk cId="1222794850" sldId="344"/>
        </pc:sldMkLst>
        <pc:spChg chg="add mod">
          <ac:chgData name="Rathnayake R.M.S.N. it21388316" userId="a2b149c0-3a8b-436c-954e-62388070a66c" providerId="ADAL" clId="{831E40AC-8AF5-42A3-8D48-03FEDEC48362}" dt="2024-12-03T11:33:39.263" v="184" actId="1076"/>
          <ac:spMkLst>
            <pc:docMk/>
            <pc:sldMk cId="1222794850" sldId="344"/>
            <ac:spMk id="2" creationId="{21427CA7-0BD2-43A1-896B-A1B359E8221F}"/>
          </ac:spMkLst>
        </pc:spChg>
        <pc:graphicFrameChg chg="add mod modGraphic">
          <ac:chgData name="Rathnayake R.M.S.N. it21388316" userId="a2b149c0-3a8b-436c-954e-62388070a66c" providerId="ADAL" clId="{831E40AC-8AF5-42A3-8D48-03FEDEC48362}" dt="2024-12-03T15:35:39.461" v="562" actId="20577"/>
          <ac:graphicFrameMkLst>
            <pc:docMk/>
            <pc:sldMk cId="1222794850" sldId="344"/>
            <ac:graphicFrameMk id="3" creationId="{D2444475-D3EE-429E-A816-0E2E89BC2951}"/>
          </ac:graphicFrameMkLst>
        </pc:graphicFrameChg>
      </pc:sldChg>
      <pc:sldChg chg="add del">
        <pc:chgData name="Rathnayake R.M.S.N. it21388316" userId="a2b149c0-3a8b-436c-954e-62388070a66c" providerId="ADAL" clId="{831E40AC-8AF5-42A3-8D48-03FEDEC48362}" dt="2024-12-03T10:57:02.577" v="123" actId="2696"/>
        <pc:sldMkLst>
          <pc:docMk/>
          <pc:sldMk cId="300567973" sldId="345"/>
        </pc:sldMkLst>
      </pc:sldChg>
      <pc:sldChg chg="addSp modSp add">
        <pc:chgData name="Rathnayake R.M.S.N. it21388316" userId="a2b149c0-3a8b-436c-954e-62388070a66c" providerId="ADAL" clId="{831E40AC-8AF5-42A3-8D48-03FEDEC48362}" dt="2024-12-03T13:03:57.399" v="537" actId="1076"/>
        <pc:sldMkLst>
          <pc:docMk/>
          <pc:sldMk cId="2242747520" sldId="345"/>
        </pc:sldMkLst>
        <pc:spChg chg="add mod">
          <ac:chgData name="Rathnayake R.M.S.N. it21388316" userId="a2b149c0-3a8b-436c-954e-62388070a66c" providerId="ADAL" clId="{831E40AC-8AF5-42A3-8D48-03FEDEC48362}" dt="2024-12-03T11:50:59.875" v="241" actId="1076"/>
          <ac:spMkLst>
            <pc:docMk/>
            <pc:sldMk cId="2242747520" sldId="345"/>
            <ac:spMk id="2" creationId="{9E0D2FE6-C20C-4F80-A685-D96309B6AF52}"/>
          </ac:spMkLst>
        </pc:spChg>
        <pc:spChg chg="add mod">
          <ac:chgData name="Rathnayake R.M.S.N. it21388316" userId="a2b149c0-3a8b-436c-954e-62388070a66c" providerId="ADAL" clId="{831E40AC-8AF5-42A3-8D48-03FEDEC48362}" dt="2024-12-03T11:56:40.056" v="304" actId="20577"/>
          <ac:spMkLst>
            <pc:docMk/>
            <pc:sldMk cId="2242747520" sldId="345"/>
            <ac:spMk id="3" creationId="{B1FB2856-FE70-4701-85E8-9FF9409B432B}"/>
          </ac:spMkLst>
        </pc:spChg>
        <pc:picChg chg="add mod">
          <ac:chgData name="Rathnayake R.M.S.N. it21388316" userId="a2b149c0-3a8b-436c-954e-62388070a66c" providerId="ADAL" clId="{831E40AC-8AF5-42A3-8D48-03FEDEC48362}" dt="2024-12-03T13:03:57.399" v="537" actId="1076"/>
          <ac:picMkLst>
            <pc:docMk/>
            <pc:sldMk cId="2242747520" sldId="345"/>
            <ac:picMk id="4" creationId="{2A31EF11-F7F8-4691-972B-BB9383BECCF9}"/>
          </ac:picMkLst>
        </pc:picChg>
      </pc:sldChg>
      <pc:sldChg chg="addSp delSp modSp add">
        <pc:chgData name="Rathnayake R.M.S.N. it21388316" userId="a2b149c0-3a8b-436c-954e-62388070a66c" providerId="ADAL" clId="{831E40AC-8AF5-42A3-8D48-03FEDEC48362}" dt="2024-12-03T12:28:40.073" v="429" actId="1076"/>
        <pc:sldMkLst>
          <pc:docMk/>
          <pc:sldMk cId="505405755" sldId="346"/>
        </pc:sldMkLst>
        <pc:spChg chg="add mod">
          <ac:chgData name="Rathnayake R.M.S.N. it21388316" userId="a2b149c0-3a8b-436c-954e-62388070a66c" providerId="ADAL" clId="{831E40AC-8AF5-42A3-8D48-03FEDEC48362}" dt="2024-12-03T12:15:44.177" v="337" actId="1076"/>
          <ac:spMkLst>
            <pc:docMk/>
            <pc:sldMk cId="505405755" sldId="346"/>
            <ac:spMk id="2" creationId="{DBD0B7F9-326F-460B-8AD4-0869DCDC7FE7}"/>
          </ac:spMkLst>
        </pc:spChg>
        <pc:spChg chg="add mod">
          <ac:chgData name="Rathnayake R.M.S.N. it21388316" userId="a2b149c0-3a8b-436c-954e-62388070a66c" providerId="ADAL" clId="{831E40AC-8AF5-42A3-8D48-03FEDEC48362}" dt="2024-12-03T12:21:22.122" v="401" actId="20577"/>
          <ac:spMkLst>
            <pc:docMk/>
            <pc:sldMk cId="505405755" sldId="346"/>
            <ac:spMk id="3" creationId="{5E77448A-13D7-4451-8D29-2B9BE443D356}"/>
          </ac:spMkLst>
        </pc:spChg>
        <pc:picChg chg="add del mod">
          <ac:chgData name="Rathnayake R.M.S.N. it21388316" userId="a2b149c0-3a8b-436c-954e-62388070a66c" providerId="ADAL" clId="{831E40AC-8AF5-42A3-8D48-03FEDEC48362}" dt="2024-12-03T12:21:14.005" v="393" actId="478"/>
          <ac:picMkLst>
            <pc:docMk/>
            <pc:sldMk cId="505405755" sldId="346"/>
            <ac:picMk id="5" creationId="{AE332476-2721-4247-BB5B-240658E6788E}"/>
          </ac:picMkLst>
        </pc:picChg>
        <pc:picChg chg="add del mod">
          <ac:chgData name="Rathnayake R.M.S.N. it21388316" userId="a2b149c0-3a8b-436c-954e-62388070a66c" providerId="ADAL" clId="{831E40AC-8AF5-42A3-8D48-03FEDEC48362}" dt="2024-12-03T12:26:17.506" v="413" actId="478"/>
          <ac:picMkLst>
            <pc:docMk/>
            <pc:sldMk cId="505405755" sldId="346"/>
            <ac:picMk id="6" creationId="{87075B94-08C1-410B-A60A-2867062A448B}"/>
          </ac:picMkLst>
        </pc:picChg>
        <pc:picChg chg="add del mod">
          <ac:chgData name="Rathnayake R.M.S.N. it21388316" userId="a2b149c0-3a8b-436c-954e-62388070a66c" providerId="ADAL" clId="{831E40AC-8AF5-42A3-8D48-03FEDEC48362}" dt="2024-12-03T12:27:21.522" v="417" actId="478"/>
          <ac:picMkLst>
            <pc:docMk/>
            <pc:sldMk cId="505405755" sldId="346"/>
            <ac:picMk id="8" creationId="{7B4D65FE-7E5B-4F97-A90F-B2E5C95748CC}"/>
          </ac:picMkLst>
        </pc:picChg>
        <pc:picChg chg="add mod">
          <ac:chgData name="Rathnayake R.M.S.N. it21388316" userId="a2b149c0-3a8b-436c-954e-62388070a66c" providerId="ADAL" clId="{831E40AC-8AF5-42A3-8D48-03FEDEC48362}" dt="2024-12-03T12:27:41.681" v="422" actId="1076"/>
          <ac:picMkLst>
            <pc:docMk/>
            <pc:sldMk cId="505405755" sldId="346"/>
            <ac:picMk id="9" creationId="{0E9EEAFB-F45B-4BAA-B1EC-9DA5EFBCD235}"/>
          </ac:picMkLst>
        </pc:picChg>
        <pc:picChg chg="add mod">
          <ac:chgData name="Rathnayake R.M.S.N. it21388316" userId="a2b149c0-3a8b-436c-954e-62388070a66c" providerId="ADAL" clId="{831E40AC-8AF5-42A3-8D48-03FEDEC48362}" dt="2024-12-03T12:28:40.073" v="429" actId="1076"/>
          <ac:picMkLst>
            <pc:docMk/>
            <pc:sldMk cId="505405755" sldId="346"/>
            <ac:picMk id="10" creationId="{56D2CB20-6E92-423C-BD85-925FAA61D575}"/>
          </ac:picMkLst>
        </pc:picChg>
      </pc:sldChg>
      <pc:sldChg chg="addSp delSp modSp add">
        <pc:chgData name="Rathnayake R.M.S.N. it21388316" userId="a2b149c0-3a8b-436c-954e-62388070a66c" providerId="ADAL" clId="{831E40AC-8AF5-42A3-8D48-03FEDEC48362}" dt="2024-12-03T12:51:28.587" v="515" actId="1076"/>
        <pc:sldMkLst>
          <pc:docMk/>
          <pc:sldMk cId="2806702421" sldId="347"/>
        </pc:sldMkLst>
        <pc:spChg chg="add mod">
          <ac:chgData name="Rathnayake R.M.S.N. it21388316" userId="a2b149c0-3a8b-436c-954e-62388070a66c" providerId="ADAL" clId="{831E40AC-8AF5-42A3-8D48-03FEDEC48362}" dt="2024-12-03T12:42:49.896" v="450" actId="1076"/>
          <ac:spMkLst>
            <pc:docMk/>
            <pc:sldMk cId="2806702421" sldId="347"/>
            <ac:spMk id="3" creationId="{640B1D09-00E4-4190-9B8C-2B5FAF9181D0}"/>
          </ac:spMkLst>
        </pc:spChg>
        <pc:spChg chg="add mod">
          <ac:chgData name="Rathnayake R.M.S.N. it21388316" userId="a2b149c0-3a8b-436c-954e-62388070a66c" providerId="ADAL" clId="{831E40AC-8AF5-42A3-8D48-03FEDEC48362}" dt="2024-12-03T12:51:08.832" v="514" actId="20577"/>
          <ac:spMkLst>
            <pc:docMk/>
            <pc:sldMk cId="2806702421" sldId="347"/>
            <ac:spMk id="4" creationId="{13CD714E-DFB8-4F79-BD4D-013658C277D7}"/>
          </ac:spMkLst>
        </pc:spChg>
        <pc:spChg chg="add mod">
          <ac:chgData name="Rathnayake R.M.S.N. it21388316" userId="a2b149c0-3a8b-436c-954e-62388070a66c" providerId="ADAL" clId="{831E40AC-8AF5-42A3-8D48-03FEDEC48362}" dt="2024-12-03T12:47:22.309" v="495" actId="20577"/>
          <ac:spMkLst>
            <pc:docMk/>
            <pc:sldMk cId="2806702421" sldId="347"/>
            <ac:spMk id="5" creationId="{A270F0C4-13BB-4B55-80D3-8CB218731419}"/>
          </ac:spMkLst>
        </pc:spChg>
        <pc:picChg chg="add del">
          <ac:chgData name="Rathnayake R.M.S.N. it21388316" userId="a2b149c0-3a8b-436c-954e-62388070a66c" providerId="ADAL" clId="{831E40AC-8AF5-42A3-8D48-03FEDEC48362}" dt="2024-12-03T12:33:57.626" v="431" actId="478"/>
          <ac:picMkLst>
            <pc:docMk/>
            <pc:sldMk cId="2806702421" sldId="347"/>
            <ac:picMk id="2" creationId="{A07092B6-E7BD-4A6F-9261-F1BE66EE6E06}"/>
          </ac:picMkLst>
        </pc:picChg>
        <pc:picChg chg="add del mod">
          <ac:chgData name="Rathnayake R.M.S.N. it21388316" userId="a2b149c0-3a8b-436c-954e-62388070a66c" providerId="ADAL" clId="{831E40AC-8AF5-42A3-8D48-03FEDEC48362}" dt="2024-12-03T12:43:53.958" v="456" actId="478"/>
          <ac:picMkLst>
            <pc:docMk/>
            <pc:sldMk cId="2806702421" sldId="347"/>
            <ac:picMk id="3074" creationId="{6BA1B457-5263-48C8-980E-29BEF3828D5D}"/>
          </ac:picMkLst>
        </pc:picChg>
        <pc:picChg chg="add mod modCrop">
          <ac:chgData name="Rathnayake R.M.S.N. it21388316" userId="a2b149c0-3a8b-436c-954e-62388070a66c" providerId="ADAL" clId="{831E40AC-8AF5-42A3-8D48-03FEDEC48362}" dt="2024-12-03T12:49:30.765" v="502" actId="1076"/>
          <ac:picMkLst>
            <pc:docMk/>
            <pc:sldMk cId="2806702421" sldId="347"/>
            <ac:picMk id="3076" creationId="{0D97434E-9FCF-4528-A3E5-3DE587C60E9D}"/>
          </ac:picMkLst>
        </pc:picChg>
        <pc:picChg chg="add mod">
          <ac:chgData name="Rathnayake R.M.S.N. it21388316" userId="a2b149c0-3a8b-436c-954e-62388070a66c" providerId="ADAL" clId="{831E40AC-8AF5-42A3-8D48-03FEDEC48362}" dt="2024-12-03T12:51:28.587" v="515" actId="1076"/>
          <ac:picMkLst>
            <pc:docMk/>
            <pc:sldMk cId="2806702421" sldId="347"/>
            <ac:picMk id="3078" creationId="{26A69037-9557-40F4-8BED-BFA419B61BE2}"/>
          </ac:picMkLst>
        </pc:picChg>
      </pc:sldChg>
      <pc:sldChg chg="addSp delSp modSp add">
        <pc:chgData name="Rathnayake R.M.S.N. it21388316" userId="a2b149c0-3a8b-436c-954e-62388070a66c" providerId="ADAL" clId="{831E40AC-8AF5-42A3-8D48-03FEDEC48362}" dt="2024-12-03T12:58:09.819" v="527"/>
        <pc:sldMkLst>
          <pc:docMk/>
          <pc:sldMk cId="3705024138" sldId="351"/>
        </pc:sldMkLst>
        <pc:spChg chg="del">
          <ac:chgData name="Rathnayake R.M.S.N. it21388316" userId="a2b149c0-3a8b-436c-954e-62388070a66c" providerId="ADAL" clId="{831E40AC-8AF5-42A3-8D48-03FEDEC48362}" dt="2024-12-03T12:57:18.703" v="517" actId="478"/>
          <ac:spMkLst>
            <pc:docMk/>
            <pc:sldMk cId="3705024138" sldId="351"/>
            <ac:spMk id="3" creationId="{640B1D09-00E4-4190-9B8C-2B5FAF9181D0}"/>
          </ac:spMkLst>
        </pc:spChg>
        <pc:spChg chg="del mod">
          <ac:chgData name="Rathnayake R.M.S.N. it21388316" userId="a2b149c0-3a8b-436c-954e-62388070a66c" providerId="ADAL" clId="{831E40AC-8AF5-42A3-8D48-03FEDEC48362}" dt="2024-12-03T12:57:27.792" v="522" actId="478"/>
          <ac:spMkLst>
            <pc:docMk/>
            <pc:sldMk cId="3705024138" sldId="351"/>
            <ac:spMk id="4" creationId="{13CD714E-DFB8-4F79-BD4D-013658C277D7}"/>
          </ac:spMkLst>
        </pc:spChg>
        <pc:spChg chg="del mod">
          <ac:chgData name="Rathnayake R.M.S.N. it21388316" userId="a2b149c0-3a8b-436c-954e-62388070a66c" providerId="ADAL" clId="{831E40AC-8AF5-42A3-8D48-03FEDEC48362}" dt="2024-12-03T12:57:24.098" v="520" actId="478"/>
          <ac:spMkLst>
            <pc:docMk/>
            <pc:sldMk cId="3705024138" sldId="351"/>
            <ac:spMk id="5" creationId="{A270F0C4-13BB-4B55-80D3-8CB218731419}"/>
          </ac:spMkLst>
        </pc:spChg>
        <pc:picChg chg="add">
          <ac:chgData name="Rathnayake R.M.S.N. it21388316" userId="a2b149c0-3a8b-436c-954e-62388070a66c" providerId="ADAL" clId="{831E40AC-8AF5-42A3-8D48-03FEDEC48362}" dt="2024-12-03T12:57:39.361" v="524"/>
          <ac:picMkLst>
            <pc:docMk/>
            <pc:sldMk cId="3705024138" sldId="351"/>
            <ac:picMk id="8" creationId="{6A2B549F-0AC7-4610-8C78-84C696BBABB4}"/>
          </ac:picMkLst>
        </pc:picChg>
        <pc:picChg chg="add">
          <ac:chgData name="Rathnayake R.M.S.N. it21388316" userId="a2b149c0-3a8b-436c-954e-62388070a66c" providerId="ADAL" clId="{831E40AC-8AF5-42A3-8D48-03FEDEC48362}" dt="2024-12-03T12:57:58.444" v="525"/>
          <ac:picMkLst>
            <pc:docMk/>
            <pc:sldMk cId="3705024138" sldId="351"/>
            <ac:picMk id="9" creationId="{CE8ECD1E-9517-4FF8-BB71-B4AD543BE09B}"/>
          </ac:picMkLst>
        </pc:picChg>
        <pc:picChg chg="add">
          <ac:chgData name="Rathnayake R.M.S.N. it21388316" userId="a2b149c0-3a8b-436c-954e-62388070a66c" providerId="ADAL" clId="{831E40AC-8AF5-42A3-8D48-03FEDEC48362}" dt="2024-12-03T12:57:58.444" v="525"/>
          <ac:picMkLst>
            <pc:docMk/>
            <pc:sldMk cId="3705024138" sldId="351"/>
            <ac:picMk id="10" creationId="{79813F02-E48D-4FC0-8ED2-475B455CCE1D}"/>
          </ac:picMkLst>
        </pc:picChg>
        <pc:picChg chg="add">
          <ac:chgData name="Rathnayake R.M.S.N. it21388316" userId="a2b149c0-3a8b-436c-954e-62388070a66c" providerId="ADAL" clId="{831E40AC-8AF5-42A3-8D48-03FEDEC48362}" dt="2024-12-03T12:57:58.444" v="525"/>
          <ac:picMkLst>
            <pc:docMk/>
            <pc:sldMk cId="3705024138" sldId="351"/>
            <ac:picMk id="11" creationId="{AA794E0B-6EEB-4F0F-BDA3-E96D78D1CAAA}"/>
          </ac:picMkLst>
        </pc:picChg>
        <pc:picChg chg="add">
          <ac:chgData name="Rathnayake R.M.S.N. it21388316" userId="a2b149c0-3a8b-436c-954e-62388070a66c" providerId="ADAL" clId="{831E40AC-8AF5-42A3-8D48-03FEDEC48362}" dt="2024-12-03T12:57:58.444" v="525"/>
          <ac:picMkLst>
            <pc:docMk/>
            <pc:sldMk cId="3705024138" sldId="351"/>
            <ac:picMk id="12" creationId="{7D6A52CA-B84F-4BFA-B670-9294DD405CE2}"/>
          </ac:picMkLst>
        </pc:picChg>
        <pc:picChg chg="add">
          <ac:chgData name="Rathnayake R.M.S.N. it21388316" userId="a2b149c0-3a8b-436c-954e-62388070a66c" providerId="ADAL" clId="{831E40AC-8AF5-42A3-8D48-03FEDEC48362}" dt="2024-12-03T12:57:58.444" v="525"/>
          <ac:picMkLst>
            <pc:docMk/>
            <pc:sldMk cId="3705024138" sldId="351"/>
            <ac:picMk id="13" creationId="{92B9FBEE-630E-4475-AA49-C2C5822F17CE}"/>
          </ac:picMkLst>
        </pc:picChg>
        <pc:picChg chg="add del">
          <ac:chgData name="Rathnayake R.M.S.N. it21388316" userId="a2b149c0-3a8b-436c-954e-62388070a66c" providerId="ADAL" clId="{831E40AC-8AF5-42A3-8D48-03FEDEC48362}" dt="2024-12-03T12:58:09.819" v="527"/>
          <ac:picMkLst>
            <pc:docMk/>
            <pc:sldMk cId="3705024138" sldId="351"/>
            <ac:picMk id="14" creationId="{7BB03AE4-2932-4574-AB4C-0E32DEED7148}"/>
          </ac:picMkLst>
        </pc:picChg>
        <pc:picChg chg="add del">
          <ac:chgData name="Rathnayake R.M.S.N. it21388316" userId="a2b149c0-3a8b-436c-954e-62388070a66c" providerId="ADAL" clId="{831E40AC-8AF5-42A3-8D48-03FEDEC48362}" dt="2024-12-03T12:58:09.819" v="527"/>
          <ac:picMkLst>
            <pc:docMk/>
            <pc:sldMk cId="3705024138" sldId="351"/>
            <ac:picMk id="15" creationId="{1E2798D3-6255-4C6D-B89A-12E33ADDE244}"/>
          </ac:picMkLst>
        </pc:picChg>
        <pc:picChg chg="add del">
          <ac:chgData name="Rathnayake R.M.S.N. it21388316" userId="a2b149c0-3a8b-436c-954e-62388070a66c" providerId="ADAL" clId="{831E40AC-8AF5-42A3-8D48-03FEDEC48362}" dt="2024-12-03T12:58:09.819" v="527"/>
          <ac:picMkLst>
            <pc:docMk/>
            <pc:sldMk cId="3705024138" sldId="351"/>
            <ac:picMk id="16" creationId="{8BA30CC1-AED6-4D24-9A63-8BFBDE35E0F3}"/>
          </ac:picMkLst>
        </pc:picChg>
        <pc:picChg chg="add del">
          <ac:chgData name="Rathnayake R.M.S.N. it21388316" userId="a2b149c0-3a8b-436c-954e-62388070a66c" providerId="ADAL" clId="{831E40AC-8AF5-42A3-8D48-03FEDEC48362}" dt="2024-12-03T12:58:09.819" v="527"/>
          <ac:picMkLst>
            <pc:docMk/>
            <pc:sldMk cId="3705024138" sldId="351"/>
            <ac:picMk id="17" creationId="{6ED5D133-7C8C-436B-ADAC-2DD74893CF36}"/>
          </ac:picMkLst>
        </pc:picChg>
        <pc:picChg chg="add del">
          <ac:chgData name="Rathnayake R.M.S.N. it21388316" userId="a2b149c0-3a8b-436c-954e-62388070a66c" providerId="ADAL" clId="{831E40AC-8AF5-42A3-8D48-03FEDEC48362}" dt="2024-12-03T12:58:09.819" v="527"/>
          <ac:picMkLst>
            <pc:docMk/>
            <pc:sldMk cId="3705024138" sldId="351"/>
            <ac:picMk id="18" creationId="{798D8487-D190-441F-9D08-A01C31A16B77}"/>
          </ac:picMkLst>
        </pc:picChg>
        <pc:picChg chg="del">
          <ac:chgData name="Rathnayake R.M.S.N. it21388316" userId="a2b149c0-3a8b-436c-954e-62388070a66c" providerId="ADAL" clId="{831E40AC-8AF5-42A3-8D48-03FEDEC48362}" dt="2024-12-03T12:57:19.702" v="518" actId="478"/>
          <ac:picMkLst>
            <pc:docMk/>
            <pc:sldMk cId="3705024138" sldId="351"/>
            <ac:picMk id="3076" creationId="{0D97434E-9FCF-4528-A3E5-3DE587C60E9D}"/>
          </ac:picMkLst>
        </pc:picChg>
        <pc:picChg chg="del">
          <ac:chgData name="Rathnayake R.M.S.N. it21388316" userId="a2b149c0-3a8b-436c-954e-62388070a66c" providerId="ADAL" clId="{831E40AC-8AF5-42A3-8D48-03FEDEC48362}" dt="2024-12-03T12:57:29.041" v="523" actId="478"/>
          <ac:picMkLst>
            <pc:docMk/>
            <pc:sldMk cId="3705024138" sldId="351"/>
            <ac:picMk id="3078" creationId="{26A69037-9557-40F4-8BED-BFA419B61BE2}"/>
          </ac:picMkLst>
        </pc:picChg>
      </pc:sldChg>
      <pc:sldChg chg="addSp delSp add">
        <pc:chgData name="Rathnayake R.M.S.N. it21388316" userId="a2b149c0-3a8b-436c-954e-62388070a66c" providerId="ADAL" clId="{831E40AC-8AF5-42A3-8D48-03FEDEC48362}" dt="2024-12-03T12:59:12.927" v="536"/>
        <pc:sldMkLst>
          <pc:docMk/>
          <pc:sldMk cId="3517288186" sldId="352"/>
        </pc:sldMkLst>
        <pc:picChg chg="del">
          <ac:chgData name="Rathnayake R.M.S.N. it21388316" userId="a2b149c0-3a8b-436c-954e-62388070a66c" providerId="ADAL" clId="{831E40AC-8AF5-42A3-8D48-03FEDEC48362}" dt="2024-12-03T12:58:56.496" v="534" actId="478"/>
          <ac:picMkLst>
            <pc:docMk/>
            <pc:sldMk cId="3517288186" sldId="352"/>
            <ac:picMk id="8" creationId="{6A2B549F-0AC7-4610-8C78-84C696BBABB4}"/>
          </ac:picMkLst>
        </pc:picChg>
        <pc:picChg chg="del">
          <ac:chgData name="Rathnayake R.M.S.N. it21388316" userId="a2b149c0-3a8b-436c-954e-62388070a66c" providerId="ADAL" clId="{831E40AC-8AF5-42A3-8D48-03FEDEC48362}" dt="2024-12-03T12:58:46.802" v="529" actId="478"/>
          <ac:picMkLst>
            <pc:docMk/>
            <pc:sldMk cId="3517288186" sldId="352"/>
            <ac:picMk id="9" creationId="{CE8ECD1E-9517-4FF8-BB71-B4AD543BE09B}"/>
          </ac:picMkLst>
        </pc:picChg>
        <pc:picChg chg="del">
          <ac:chgData name="Rathnayake R.M.S.N. it21388316" userId="a2b149c0-3a8b-436c-954e-62388070a66c" providerId="ADAL" clId="{831E40AC-8AF5-42A3-8D48-03FEDEC48362}" dt="2024-12-03T12:58:54.632" v="533" actId="478"/>
          <ac:picMkLst>
            <pc:docMk/>
            <pc:sldMk cId="3517288186" sldId="352"/>
            <ac:picMk id="10" creationId="{79813F02-E48D-4FC0-8ED2-475B455CCE1D}"/>
          </ac:picMkLst>
        </pc:picChg>
        <pc:picChg chg="del">
          <ac:chgData name="Rathnayake R.M.S.N. it21388316" userId="a2b149c0-3a8b-436c-954e-62388070a66c" providerId="ADAL" clId="{831E40AC-8AF5-42A3-8D48-03FEDEC48362}" dt="2024-12-03T12:58:51.207" v="531" actId="478"/>
          <ac:picMkLst>
            <pc:docMk/>
            <pc:sldMk cId="3517288186" sldId="352"/>
            <ac:picMk id="11" creationId="{AA794E0B-6EEB-4F0F-BDA3-E96D78D1CAAA}"/>
          </ac:picMkLst>
        </pc:picChg>
        <pc:picChg chg="del">
          <ac:chgData name="Rathnayake R.M.S.N. it21388316" userId="a2b149c0-3a8b-436c-954e-62388070a66c" providerId="ADAL" clId="{831E40AC-8AF5-42A3-8D48-03FEDEC48362}" dt="2024-12-03T12:58:48.925" v="530" actId="478"/>
          <ac:picMkLst>
            <pc:docMk/>
            <pc:sldMk cId="3517288186" sldId="352"/>
            <ac:picMk id="12" creationId="{7D6A52CA-B84F-4BFA-B670-9294DD405CE2}"/>
          </ac:picMkLst>
        </pc:picChg>
        <pc:picChg chg="del">
          <ac:chgData name="Rathnayake R.M.S.N. it21388316" userId="a2b149c0-3a8b-436c-954e-62388070a66c" providerId="ADAL" clId="{831E40AC-8AF5-42A3-8D48-03FEDEC48362}" dt="2024-12-03T12:58:52.817" v="532" actId="478"/>
          <ac:picMkLst>
            <pc:docMk/>
            <pc:sldMk cId="3517288186" sldId="352"/>
            <ac:picMk id="13" creationId="{92B9FBEE-630E-4475-AA49-C2C5822F17CE}"/>
          </ac:picMkLst>
        </pc:picChg>
        <pc:picChg chg="add">
          <ac:chgData name="Rathnayake R.M.S.N. it21388316" userId="a2b149c0-3a8b-436c-954e-62388070a66c" providerId="ADAL" clId="{831E40AC-8AF5-42A3-8D48-03FEDEC48362}" dt="2024-12-03T12:58:57.423" v="535"/>
          <ac:picMkLst>
            <pc:docMk/>
            <pc:sldMk cId="3517288186" sldId="352"/>
            <ac:picMk id="14" creationId="{96BBB027-3421-4D35-9F64-604603FE5BA2}"/>
          </ac:picMkLst>
        </pc:picChg>
        <pc:picChg chg="add">
          <ac:chgData name="Rathnayake R.M.S.N. it21388316" userId="a2b149c0-3a8b-436c-954e-62388070a66c" providerId="ADAL" clId="{831E40AC-8AF5-42A3-8D48-03FEDEC48362}" dt="2024-12-03T12:59:12.927" v="536"/>
          <ac:picMkLst>
            <pc:docMk/>
            <pc:sldMk cId="3517288186" sldId="352"/>
            <ac:picMk id="15" creationId="{EFE47C83-908D-4BCE-AE1D-99C939AB05B2}"/>
          </ac:picMkLst>
        </pc:picChg>
      </pc:sldChg>
    </pc:docChg>
  </pc:docChgLst>
  <pc:docChgLst>
    <pc:chgData name="Fernando W. T. R. P. it21278280" userId="S::it21278280@my.sliit.lk::826eaf18-277c-421e-b007-d1a13f6c6481" providerId="AD" clId="Web-{04600F42-5F68-E201-949E-3C3B073BC56B}"/>
    <pc:docChg chg="modSld">
      <pc:chgData name="Fernando W. T. R. P. it21278280" userId="S::it21278280@my.sliit.lk::826eaf18-277c-421e-b007-d1a13f6c6481" providerId="AD" clId="Web-{04600F42-5F68-E201-949E-3C3B073BC56B}" dt="2024-12-03T18:44:59.124" v="58" actId="1076"/>
      <pc:docMkLst>
        <pc:docMk/>
      </pc:docMkLst>
      <pc:sldChg chg="addSp delSp modSp">
        <pc:chgData name="Fernando W. T. R. P. it21278280" userId="S::it21278280@my.sliit.lk::826eaf18-277c-421e-b007-d1a13f6c6481" providerId="AD" clId="Web-{04600F42-5F68-E201-949E-3C3B073BC56B}" dt="2024-12-03T18:44:59.124" v="58" actId="1076"/>
        <pc:sldMkLst>
          <pc:docMk/>
          <pc:sldMk cId="1495529825" sldId="328"/>
        </pc:sldMkLst>
        <pc:spChg chg="mod">
          <ac:chgData name="Fernando W. T. R. P. it21278280" userId="S::it21278280@my.sliit.lk::826eaf18-277c-421e-b007-d1a13f6c6481" providerId="AD" clId="Web-{04600F42-5F68-E201-949E-3C3B073BC56B}" dt="2024-12-03T18:44:30.998" v="56" actId="20577"/>
          <ac:spMkLst>
            <pc:docMk/>
            <pc:sldMk cId="1495529825" sldId="328"/>
            <ac:spMk id="2" creationId="{DC81AEEC-9578-19E0-842E-4FE49461A6C7}"/>
          </ac:spMkLst>
        </pc:spChg>
        <pc:spChg chg="add mod">
          <ac:chgData name="Fernando W. T. R. P. it21278280" userId="S::it21278280@my.sliit.lk::826eaf18-277c-421e-b007-d1a13f6c6481" providerId="AD" clId="Web-{04600F42-5F68-E201-949E-3C3B073BC56B}" dt="2024-12-03T18:40:52.364" v="28" actId="20577"/>
          <ac:spMkLst>
            <pc:docMk/>
            <pc:sldMk cId="1495529825" sldId="328"/>
            <ac:spMk id="4" creationId="{765D8968-91E9-4965-08EB-80D02465938B}"/>
          </ac:spMkLst>
        </pc:spChg>
        <pc:picChg chg="del">
          <ac:chgData name="Fernando W. T. R. P. it21278280" userId="S::it21278280@my.sliit.lk::826eaf18-277c-421e-b007-d1a13f6c6481" providerId="AD" clId="Web-{04600F42-5F68-E201-949E-3C3B073BC56B}" dt="2024-12-03T18:39:57.284" v="0"/>
          <ac:picMkLst>
            <pc:docMk/>
            <pc:sldMk cId="1495529825" sldId="328"/>
            <ac:picMk id="5" creationId="{F3AB8642-F5A7-3FDD-1225-BA4E17036C1B}"/>
          </ac:picMkLst>
        </pc:picChg>
        <pc:picChg chg="mod">
          <ac:chgData name="Fernando W. T. R. P. it21278280" userId="S::it21278280@my.sliit.lk::826eaf18-277c-421e-b007-d1a13f6c6481" providerId="AD" clId="Web-{04600F42-5F68-E201-949E-3C3B073BC56B}" dt="2024-12-03T18:44:59.124" v="58" actId="1076"/>
          <ac:picMkLst>
            <pc:docMk/>
            <pc:sldMk cId="1495529825" sldId="328"/>
            <ac:picMk id="6" creationId="{F0DF736B-51D4-E2F3-C9EE-830D2DEC56B0}"/>
          </ac:picMkLst>
        </pc:picChg>
      </pc:sldChg>
    </pc:docChg>
  </pc:docChgLst>
  <pc:docChgLst>
    <pc:chgData name="Fernando W. T. R. P. it21278280" userId="S::it21278280@my.sliit.lk::826eaf18-277c-421e-b007-d1a13f6c6481" providerId="AD" clId="Web-{12923D34-71AE-FF3F-39ED-CB08C4D946E7}"/>
    <pc:docChg chg="modSld">
      <pc:chgData name="Fernando W. T. R. P. it21278280" userId="S::it21278280@my.sliit.lk::826eaf18-277c-421e-b007-d1a13f6c6481" providerId="AD" clId="Web-{12923D34-71AE-FF3F-39ED-CB08C4D946E7}" dt="2024-12-03T21:11:04" v="3" actId="14100"/>
      <pc:docMkLst>
        <pc:docMk/>
      </pc:docMkLst>
      <pc:sldChg chg="modSp">
        <pc:chgData name="Fernando W. T. R. P. it21278280" userId="S::it21278280@my.sliit.lk::826eaf18-277c-421e-b007-d1a13f6c6481" providerId="AD" clId="Web-{12923D34-71AE-FF3F-39ED-CB08C4D946E7}" dt="2024-12-03T21:11:04" v="3" actId="14100"/>
        <pc:sldMkLst>
          <pc:docMk/>
          <pc:sldMk cId="2091074913" sldId="354"/>
        </pc:sldMkLst>
        <pc:picChg chg="mod">
          <ac:chgData name="Fernando W. T. R. P. it21278280" userId="S::it21278280@my.sliit.lk::826eaf18-277c-421e-b007-d1a13f6c6481" providerId="AD" clId="Web-{12923D34-71AE-FF3F-39ED-CB08C4D946E7}" dt="2024-12-03T21:11:04" v="3" actId="14100"/>
          <ac:picMkLst>
            <pc:docMk/>
            <pc:sldMk cId="2091074913" sldId="354"/>
            <ac:picMk id="4" creationId="{FC5BFB90-946A-25D5-91D7-5B005D2B6AF2}"/>
          </ac:picMkLst>
        </pc:picChg>
      </pc:sldChg>
    </pc:docChg>
  </pc:docChgLst>
  <pc:docChgLst>
    <pc:chgData name="Thathsara S. M. K. it21219566" userId="3566aabb-3a33-4e2e-92cc-680717f173b2" providerId="ADAL" clId="{71153ECD-2F94-4862-AA68-E2BE322489FF}"/>
    <pc:docChg chg="undo custSel mod addSld delSld modSld sldOrd">
      <pc:chgData name="Thathsara S. M. K. it21219566" userId="3566aabb-3a33-4e2e-92cc-680717f173b2" providerId="ADAL" clId="{71153ECD-2F94-4862-AA68-E2BE322489FF}" dt="2024-12-03T23:53:32.227" v="987" actId="20577"/>
      <pc:docMkLst>
        <pc:docMk/>
      </pc:docMkLst>
      <pc:sldChg chg="del">
        <pc:chgData name="Thathsara S. M. K. it21219566" userId="3566aabb-3a33-4e2e-92cc-680717f173b2" providerId="ADAL" clId="{71153ECD-2F94-4862-AA68-E2BE322489FF}" dt="2024-12-03T20:03:49.433" v="44" actId="2696"/>
        <pc:sldMkLst>
          <pc:docMk/>
          <pc:sldMk cId="2303689083" sldId="342"/>
        </pc:sldMkLst>
      </pc:sldChg>
      <pc:sldChg chg="modSp add">
        <pc:chgData name="Thathsara S. M. K. it21219566" userId="3566aabb-3a33-4e2e-92cc-680717f173b2" providerId="ADAL" clId="{71153ECD-2F94-4862-AA68-E2BE322489FF}" dt="2024-12-03T19:56:58.651" v="5" actId="114"/>
        <pc:sldMkLst>
          <pc:docMk/>
          <pc:sldMk cId="2357347511" sldId="360"/>
        </pc:sldMkLst>
        <pc:spChg chg="mod">
          <ac:chgData name="Thathsara S. M. K. it21219566" userId="3566aabb-3a33-4e2e-92cc-680717f173b2" providerId="ADAL" clId="{71153ECD-2F94-4862-AA68-E2BE322489FF}" dt="2024-12-03T19:56:06.158" v="3"/>
          <ac:spMkLst>
            <pc:docMk/>
            <pc:sldMk cId="2357347511" sldId="360"/>
            <ac:spMk id="2" creationId="{AE43DFC0-077B-4695-83D6-3FF52BE24F98}"/>
          </ac:spMkLst>
        </pc:spChg>
        <pc:spChg chg="mod">
          <ac:chgData name="Thathsara S. M. K. it21219566" userId="3566aabb-3a33-4e2e-92cc-680717f173b2" providerId="ADAL" clId="{71153ECD-2F94-4862-AA68-E2BE322489FF}" dt="2024-12-03T19:56:58.651" v="5" actId="114"/>
          <ac:spMkLst>
            <pc:docMk/>
            <pc:sldMk cId="2357347511" sldId="360"/>
            <ac:spMk id="3" creationId="{463A57BE-B9CB-431A-A6AD-30448AFA561C}"/>
          </ac:spMkLst>
        </pc:spChg>
      </pc:sldChg>
      <pc:sldChg chg="addSp delSp modSp add del">
        <pc:chgData name="Thathsara S. M. K. it21219566" userId="3566aabb-3a33-4e2e-92cc-680717f173b2" providerId="ADAL" clId="{71153ECD-2F94-4862-AA68-E2BE322489FF}" dt="2024-12-03T22:09:58.040" v="649" actId="2696"/>
        <pc:sldMkLst>
          <pc:docMk/>
          <pc:sldMk cId="2908373766" sldId="361"/>
        </pc:sldMkLst>
        <pc:spChg chg="mod">
          <ac:chgData name="Thathsara S. M. K. it21219566" userId="3566aabb-3a33-4e2e-92cc-680717f173b2" providerId="ADAL" clId="{71153ECD-2F94-4862-AA68-E2BE322489FF}" dt="2024-12-03T20:03:00.346" v="41"/>
          <ac:spMkLst>
            <pc:docMk/>
            <pc:sldMk cId="2908373766" sldId="361"/>
            <ac:spMk id="2" creationId="{E591FBF5-2D3C-4893-B378-FA01128EF89C}"/>
          </ac:spMkLst>
        </pc:spChg>
        <pc:spChg chg="mod">
          <ac:chgData name="Thathsara S. M. K. it21219566" userId="3566aabb-3a33-4e2e-92cc-680717f173b2" providerId="ADAL" clId="{71153ECD-2F94-4862-AA68-E2BE322489FF}" dt="2024-12-03T20:03:02.770" v="42" actId="20577"/>
          <ac:spMkLst>
            <pc:docMk/>
            <pc:sldMk cId="2908373766" sldId="361"/>
            <ac:spMk id="3" creationId="{C1B03FB4-7D82-4554-93CE-2F1477072917}"/>
          </ac:spMkLst>
        </pc:spChg>
        <pc:picChg chg="add del mod">
          <ac:chgData name="Thathsara S. M. K. it21219566" userId="3566aabb-3a33-4e2e-92cc-680717f173b2" providerId="ADAL" clId="{71153ECD-2F94-4862-AA68-E2BE322489FF}" dt="2024-12-03T20:02:29.485" v="35"/>
          <ac:picMkLst>
            <pc:docMk/>
            <pc:sldMk cId="2908373766" sldId="361"/>
            <ac:picMk id="4" creationId="{4D160C84-8866-477B-87BE-679FBDC00452}"/>
          </ac:picMkLst>
        </pc:picChg>
        <pc:picChg chg="add">
          <ac:chgData name="Thathsara S. M. K. it21219566" userId="3566aabb-3a33-4e2e-92cc-680717f173b2" providerId="ADAL" clId="{71153ECD-2F94-4862-AA68-E2BE322489FF}" dt="2024-12-03T20:03:14.245" v="43"/>
          <ac:picMkLst>
            <pc:docMk/>
            <pc:sldMk cId="2908373766" sldId="361"/>
            <ac:picMk id="5" creationId="{9DFC2F0B-8108-413B-A497-ADAEDE8894A1}"/>
          </ac:picMkLst>
        </pc:picChg>
      </pc:sldChg>
      <pc:sldChg chg="addSp delSp modSp add">
        <pc:chgData name="Thathsara S. M. K. it21219566" userId="3566aabb-3a33-4e2e-92cc-680717f173b2" providerId="ADAL" clId="{71153ECD-2F94-4862-AA68-E2BE322489FF}" dt="2024-12-03T21:21:06.732" v="416" actId="1076"/>
        <pc:sldMkLst>
          <pc:docMk/>
          <pc:sldMk cId="3667745078" sldId="362"/>
        </pc:sldMkLst>
        <pc:spChg chg="mod">
          <ac:chgData name="Thathsara S. M. K. it21219566" userId="3566aabb-3a33-4e2e-92cc-680717f173b2" providerId="ADAL" clId="{71153ECD-2F94-4862-AA68-E2BE322489FF}" dt="2024-12-03T20:41:32.712" v="130" actId="20577"/>
          <ac:spMkLst>
            <pc:docMk/>
            <pc:sldMk cId="3667745078" sldId="362"/>
            <ac:spMk id="2" creationId="{2CCAB3E3-6830-436F-94C3-8D26477C6D7B}"/>
          </ac:spMkLst>
        </pc:spChg>
        <pc:spChg chg="del">
          <ac:chgData name="Thathsara S. M. K. it21219566" userId="3566aabb-3a33-4e2e-92cc-680717f173b2" providerId="ADAL" clId="{71153ECD-2F94-4862-AA68-E2BE322489FF}" dt="2024-12-03T21:18:03.950" v="322" actId="931"/>
          <ac:spMkLst>
            <pc:docMk/>
            <pc:sldMk cId="3667745078" sldId="362"/>
            <ac:spMk id="3" creationId="{E46068A1-A163-4FF7-8E94-35E1CBFB2FD0}"/>
          </ac:spMkLst>
        </pc:spChg>
        <pc:spChg chg="add del mod">
          <ac:chgData name="Thathsara S. M. K. it21219566" userId="3566aabb-3a33-4e2e-92cc-680717f173b2" providerId="ADAL" clId="{71153ECD-2F94-4862-AA68-E2BE322489FF}" dt="2024-12-03T21:20:36.219" v="414" actId="20577"/>
          <ac:spMkLst>
            <pc:docMk/>
            <pc:sldMk cId="3667745078" sldId="362"/>
            <ac:spMk id="6" creationId="{439DAD2E-53EC-4668-BD04-3B7DF09868D3}"/>
          </ac:spMkLst>
        </pc:spChg>
        <pc:picChg chg="add del mod">
          <ac:chgData name="Thathsara S. M. K. it21219566" userId="3566aabb-3a33-4e2e-92cc-680717f173b2" providerId="ADAL" clId="{71153ECD-2F94-4862-AA68-E2BE322489FF}" dt="2024-12-03T21:18:13.750" v="323"/>
          <ac:picMkLst>
            <pc:docMk/>
            <pc:sldMk cId="3667745078" sldId="362"/>
            <ac:picMk id="5" creationId="{BC0EEB61-6448-44F8-8C0F-AC4B1181541E}"/>
          </ac:picMkLst>
        </pc:picChg>
        <pc:picChg chg="add del mod">
          <ac:chgData name="Thathsara S. M. K. it21219566" userId="3566aabb-3a33-4e2e-92cc-680717f173b2" providerId="ADAL" clId="{71153ECD-2F94-4862-AA68-E2BE322489FF}" dt="2024-12-03T21:18:23.327" v="327"/>
          <ac:picMkLst>
            <pc:docMk/>
            <pc:sldMk cId="3667745078" sldId="362"/>
            <ac:picMk id="7" creationId="{9D8E2D17-FF9F-4F5D-9FB3-94612BC6C129}"/>
          </ac:picMkLst>
        </pc:picChg>
        <pc:picChg chg="add mod">
          <ac:chgData name="Thathsara S. M. K. it21219566" userId="3566aabb-3a33-4e2e-92cc-680717f173b2" providerId="ADAL" clId="{71153ECD-2F94-4862-AA68-E2BE322489FF}" dt="2024-12-03T21:21:06.732" v="416" actId="1076"/>
          <ac:picMkLst>
            <pc:docMk/>
            <pc:sldMk cId="3667745078" sldId="362"/>
            <ac:picMk id="9" creationId="{5D669870-78F7-4CB4-B79D-6F085C6479D9}"/>
          </ac:picMkLst>
        </pc:picChg>
      </pc:sldChg>
      <pc:sldChg chg="modSp add del">
        <pc:chgData name="Thathsara S. M. K. it21219566" userId="3566aabb-3a33-4e2e-92cc-680717f173b2" providerId="ADAL" clId="{71153ECD-2F94-4862-AA68-E2BE322489FF}" dt="2024-12-03T23:53:32.227" v="987" actId="20577"/>
        <pc:sldMkLst>
          <pc:docMk/>
          <pc:sldMk cId="4287333031" sldId="363"/>
        </pc:sldMkLst>
        <pc:spChg chg="mod">
          <ac:chgData name="Thathsara S. M. K. it21219566" userId="3566aabb-3a33-4e2e-92cc-680717f173b2" providerId="ADAL" clId="{71153ECD-2F94-4862-AA68-E2BE322489FF}" dt="2024-12-03T20:21:36.304" v="71" actId="20577"/>
          <ac:spMkLst>
            <pc:docMk/>
            <pc:sldMk cId="4287333031" sldId="363"/>
            <ac:spMk id="2" creationId="{6D101F07-1171-4144-A32B-E2DBFAC7E0E0}"/>
          </ac:spMkLst>
        </pc:spChg>
        <pc:spChg chg="mod">
          <ac:chgData name="Thathsara S. M. K. it21219566" userId="3566aabb-3a33-4e2e-92cc-680717f173b2" providerId="ADAL" clId="{71153ECD-2F94-4862-AA68-E2BE322489FF}" dt="2024-12-03T23:53:28.608" v="986" actId="20577"/>
          <ac:spMkLst>
            <pc:docMk/>
            <pc:sldMk cId="4287333031" sldId="363"/>
            <ac:spMk id="3" creationId="{7BF53544-28BE-498F-930F-C790603FD178}"/>
          </ac:spMkLst>
        </pc:spChg>
        <pc:spChg chg="mod">
          <ac:chgData name="Thathsara S. M. K. it21219566" userId="3566aabb-3a33-4e2e-92cc-680717f173b2" providerId="ADAL" clId="{71153ECD-2F94-4862-AA68-E2BE322489FF}" dt="2024-12-03T23:53:32.227" v="987" actId="20577"/>
          <ac:spMkLst>
            <pc:docMk/>
            <pc:sldMk cId="4287333031" sldId="363"/>
            <ac:spMk id="4" creationId="{FAAB199C-DC5A-457D-BB3A-CC0BD1A4AA75}"/>
          </ac:spMkLst>
        </pc:spChg>
      </pc:sldChg>
      <pc:sldChg chg="addSp delSp modSp add ord">
        <pc:chgData name="Thathsara S. M. K. it21219566" userId="3566aabb-3a33-4e2e-92cc-680717f173b2" providerId="ADAL" clId="{71153ECD-2F94-4862-AA68-E2BE322489FF}" dt="2024-12-03T20:57:24.048" v="147"/>
        <pc:sldMkLst>
          <pc:docMk/>
          <pc:sldMk cId="1636259760" sldId="364"/>
        </pc:sldMkLst>
        <pc:spChg chg="mod">
          <ac:chgData name="Thathsara S. M. K. it21219566" userId="3566aabb-3a33-4e2e-92cc-680717f173b2" providerId="ADAL" clId="{71153ECD-2F94-4862-AA68-E2BE322489FF}" dt="2024-12-03T20:57:05.099" v="146" actId="20577"/>
          <ac:spMkLst>
            <pc:docMk/>
            <pc:sldMk cId="1636259760" sldId="364"/>
            <ac:spMk id="2" creationId="{8821FA4B-93AF-4EFD-89CA-884A88632BE3}"/>
          </ac:spMkLst>
        </pc:spChg>
        <pc:spChg chg="del">
          <ac:chgData name="Thathsara S. M. K. it21219566" userId="3566aabb-3a33-4e2e-92cc-680717f173b2" providerId="ADAL" clId="{71153ECD-2F94-4862-AA68-E2BE322489FF}" dt="2024-12-03T20:56:55.974" v="132"/>
          <ac:spMkLst>
            <pc:docMk/>
            <pc:sldMk cId="1636259760" sldId="364"/>
            <ac:spMk id="3" creationId="{38F521CE-CECB-4E17-9515-57E04E3D5F87}"/>
          </ac:spMkLst>
        </pc:spChg>
        <pc:picChg chg="add">
          <ac:chgData name="Thathsara S. M. K. it21219566" userId="3566aabb-3a33-4e2e-92cc-680717f173b2" providerId="ADAL" clId="{71153ECD-2F94-4862-AA68-E2BE322489FF}" dt="2024-12-03T20:56:55.974" v="132"/>
          <ac:picMkLst>
            <pc:docMk/>
            <pc:sldMk cId="1636259760" sldId="364"/>
            <ac:picMk id="4" creationId="{4A7D2D17-3CAE-4167-A8EF-029F325D8BBD}"/>
          </ac:picMkLst>
        </pc:picChg>
      </pc:sldChg>
      <pc:sldChg chg="addSp delSp modSp add">
        <pc:chgData name="Thathsara S. M. K. it21219566" userId="3566aabb-3a33-4e2e-92cc-680717f173b2" providerId="ADAL" clId="{71153ECD-2F94-4862-AA68-E2BE322489FF}" dt="2024-12-03T21:10:19.477" v="321" actId="20577"/>
        <pc:sldMkLst>
          <pc:docMk/>
          <pc:sldMk cId="1636505899" sldId="365"/>
        </pc:sldMkLst>
        <pc:spChg chg="mod">
          <ac:chgData name="Thathsara S. M. K. it21219566" userId="3566aabb-3a33-4e2e-92cc-680717f173b2" providerId="ADAL" clId="{71153ECD-2F94-4862-AA68-E2BE322489FF}" dt="2024-12-03T20:58:16.010" v="159" actId="313"/>
          <ac:spMkLst>
            <pc:docMk/>
            <pc:sldMk cId="1636505899" sldId="365"/>
            <ac:spMk id="2" creationId="{4128E15E-4274-470E-8C8F-D80A175D53FB}"/>
          </ac:spMkLst>
        </pc:spChg>
        <pc:spChg chg="mod">
          <ac:chgData name="Thathsara S. M. K. it21219566" userId="3566aabb-3a33-4e2e-92cc-680717f173b2" providerId="ADAL" clId="{71153ECD-2F94-4862-AA68-E2BE322489FF}" dt="2024-12-03T21:10:19.477" v="321" actId="20577"/>
          <ac:spMkLst>
            <pc:docMk/>
            <pc:sldMk cId="1636505899" sldId="365"/>
            <ac:spMk id="3" creationId="{299DB9FD-A97C-4346-9320-FDE8FBC18307}"/>
          </ac:spMkLst>
        </pc:spChg>
        <pc:spChg chg="add del">
          <ac:chgData name="Thathsara S. M. K. it21219566" userId="3566aabb-3a33-4e2e-92cc-680717f173b2" providerId="ADAL" clId="{71153ECD-2F94-4862-AA68-E2BE322489FF}" dt="2024-12-03T21:01:02.361" v="167"/>
          <ac:spMkLst>
            <pc:docMk/>
            <pc:sldMk cId="1636505899" sldId="365"/>
            <ac:spMk id="4" creationId="{0F863A3B-F48D-48ED-B5EE-8048BD7C5AD9}"/>
          </ac:spMkLst>
        </pc:spChg>
        <pc:spChg chg="add del mod">
          <ac:chgData name="Thathsara S. M. K. it21219566" userId="3566aabb-3a33-4e2e-92cc-680717f173b2" providerId="ADAL" clId="{71153ECD-2F94-4862-AA68-E2BE322489FF}" dt="2024-12-03T21:01:15.105" v="176"/>
          <ac:spMkLst>
            <pc:docMk/>
            <pc:sldMk cId="1636505899" sldId="365"/>
            <ac:spMk id="5" creationId="{1A4BCE1E-AC53-4D46-88B7-0C73C0CAECAC}"/>
          </ac:spMkLst>
        </pc:spChg>
        <pc:spChg chg="add del">
          <ac:chgData name="Thathsara S. M. K. it21219566" userId="3566aabb-3a33-4e2e-92cc-680717f173b2" providerId="ADAL" clId="{71153ECD-2F94-4862-AA68-E2BE322489FF}" dt="2024-12-03T21:09:14.717" v="291"/>
          <ac:spMkLst>
            <pc:docMk/>
            <pc:sldMk cId="1636505899" sldId="365"/>
            <ac:spMk id="6" creationId="{629A8AC4-73DC-43E4-A3D4-57D67513A39B}"/>
          </ac:spMkLst>
        </pc:spChg>
      </pc:sldChg>
      <pc:sldChg chg="addSp delSp modSp add">
        <pc:chgData name="Thathsara S. M. K. it21219566" userId="3566aabb-3a33-4e2e-92cc-680717f173b2" providerId="ADAL" clId="{71153ECD-2F94-4862-AA68-E2BE322489FF}" dt="2024-12-03T23:52:17.207" v="982" actId="113"/>
        <pc:sldMkLst>
          <pc:docMk/>
          <pc:sldMk cId="3207280344" sldId="366"/>
        </pc:sldMkLst>
        <pc:spChg chg="del">
          <ac:chgData name="Thathsara S. M. K. it21219566" userId="3566aabb-3a33-4e2e-92cc-680717f173b2" providerId="ADAL" clId="{71153ECD-2F94-4862-AA68-E2BE322489FF}" dt="2024-12-03T21:36:49.143" v="457"/>
          <ac:spMkLst>
            <pc:docMk/>
            <pc:sldMk cId="3207280344" sldId="366"/>
            <ac:spMk id="2" creationId="{5C5E0EA7-646E-4544-A0FD-A2CA07C31161}"/>
          </ac:spMkLst>
        </pc:spChg>
        <pc:spChg chg="add del">
          <ac:chgData name="Thathsara S. M. K. it21219566" userId="3566aabb-3a33-4e2e-92cc-680717f173b2" providerId="ADAL" clId="{71153ECD-2F94-4862-AA68-E2BE322489FF}" dt="2024-12-03T21:33:58.561" v="428"/>
          <ac:spMkLst>
            <pc:docMk/>
            <pc:sldMk cId="3207280344" sldId="366"/>
            <ac:spMk id="3" creationId="{6E2AC10C-A3DD-4C3A-8333-E7B1EE92DAAC}"/>
          </ac:spMkLst>
        </pc:spChg>
        <pc:spChg chg="add mod">
          <ac:chgData name="Thathsara S. M. K. it21219566" userId="3566aabb-3a33-4e2e-92cc-680717f173b2" providerId="ADAL" clId="{71153ECD-2F94-4862-AA68-E2BE322489FF}" dt="2024-12-03T22:03:31.651" v="599" actId="27636"/>
          <ac:spMkLst>
            <pc:docMk/>
            <pc:sldMk cId="3207280344" sldId="366"/>
            <ac:spMk id="28" creationId="{7B3328E9-3480-456E-AAEF-CFA9DB1C3242}"/>
          </ac:spMkLst>
        </pc:spChg>
        <pc:spChg chg="add mod">
          <ac:chgData name="Thathsara S. M. K. it21219566" userId="3566aabb-3a33-4e2e-92cc-680717f173b2" providerId="ADAL" clId="{71153ECD-2F94-4862-AA68-E2BE322489FF}" dt="2024-12-03T21:42:41.363" v="549" actId="1076"/>
          <ac:spMkLst>
            <pc:docMk/>
            <pc:sldMk cId="3207280344" sldId="366"/>
            <ac:spMk id="29" creationId="{B70CFE7F-F789-4FD7-821D-35AB920EED40}"/>
          </ac:spMkLst>
        </pc:spChg>
        <pc:spChg chg="add del mod">
          <ac:chgData name="Thathsara S. M. K. it21219566" userId="3566aabb-3a33-4e2e-92cc-680717f173b2" providerId="ADAL" clId="{71153ECD-2F94-4862-AA68-E2BE322489FF}" dt="2024-12-03T21:42:44.051" v="550" actId="478"/>
          <ac:spMkLst>
            <pc:docMk/>
            <pc:sldMk cId="3207280344" sldId="366"/>
            <ac:spMk id="30" creationId="{C8A48E7B-35BD-49E6-9534-BA4D5982A14D}"/>
          </ac:spMkLst>
        </pc:spChg>
        <pc:spChg chg="add del mod">
          <ac:chgData name="Thathsara S. M. K. it21219566" userId="3566aabb-3a33-4e2e-92cc-680717f173b2" providerId="ADAL" clId="{71153ECD-2F94-4862-AA68-E2BE322489FF}" dt="2024-12-03T21:41:24.378" v="534" actId="478"/>
          <ac:spMkLst>
            <pc:docMk/>
            <pc:sldMk cId="3207280344" sldId="366"/>
            <ac:spMk id="31" creationId="{06486035-1DB8-4F82-9266-036616ADD971}"/>
          </ac:spMkLst>
        </pc:spChg>
        <pc:spChg chg="add mod">
          <ac:chgData name="Thathsara S. M. K. it21219566" userId="3566aabb-3a33-4e2e-92cc-680717f173b2" providerId="ADAL" clId="{71153ECD-2F94-4862-AA68-E2BE322489FF}" dt="2024-12-03T21:45:28.501" v="590" actId="1076"/>
          <ac:spMkLst>
            <pc:docMk/>
            <pc:sldMk cId="3207280344" sldId="366"/>
            <ac:spMk id="36" creationId="{6A44AC07-8139-45D0-B284-3E8817264F94}"/>
          </ac:spMkLst>
        </pc:spChg>
        <pc:spChg chg="add del mod">
          <ac:chgData name="Thathsara S. M. K. it21219566" userId="3566aabb-3a33-4e2e-92cc-680717f173b2" providerId="ADAL" clId="{71153ECD-2F94-4862-AA68-E2BE322489FF}" dt="2024-12-03T21:41:33.469" v="535" actId="478"/>
          <ac:spMkLst>
            <pc:docMk/>
            <pc:sldMk cId="3207280344" sldId="366"/>
            <ac:spMk id="39" creationId="{E9902109-2789-4C0E-8B6D-14B04E16C436}"/>
          </ac:spMkLst>
        </pc:spChg>
        <pc:spChg chg="add mod">
          <ac:chgData name="Thathsara S. M. K. it21219566" userId="3566aabb-3a33-4e2e-92cc-680717f173b2" providerId="ADAL" clId="{71153ECD-2F94-4862-AA68-E2BE322489FF}" dt="2024-12-03T23:52:17.207" v="982" actId="113"/>
          <ac:spMkLst>
            <pc:docMk/>
            <pc:sldMk cId="3207280344" sldId="366"/>
            <ac:spMk id="40" creationId="{42280962-FCD4-4DC6-9BAB-B34979130551}"/>
          </ac:spMkLst>
        </pc:spChg>
        <pc:spChg chg="add mod">
          <ac:chgData name="Thathsara S. M. K. it21219566" userId="3566aabb-3a33-4e2e-92cc-680717f173b2" providerId="ADAL" clId="{71153ECD-2F94-4862-AA68-E2BE322489FF}" dt="2024-12-03T21:42:41.363" v="549" actId="1076"/>
          <ac:spMkLst>
            <pc:docMk/>
            <pc:sldMk cId="3207280344" sldId="366"/>
            <ac:spMk id="41" creationId="{F90C28E1-8A10-4DB0-B728-D6A93283864D}"/>
          </ac:spMkLst>
        </pc:spChg>
        <pc:spChg chg="add del mod">
          <ac:chgData name="Thathsara S. M. K. it21219566" userId="3566aabb-3a33-4e2e-92cc-680717f173b2" providerId="ADAL" clId="{71153ECD-2F94-4862-AA68-E2BE322489FF}" dt="2024-12-03T21:42:49.645" v="551" actId="478"/>
          <ac:spMkLst>
            <pc:docMk/>
            <pc:sldMk cId="3207280344" sldId="366"/>
            <ac:spMk id="43" creationId="{06C83379-0401-40EC-9523-AB76D4380B22}"/>
          </ac:spMkLst>
        </pc:spChg>
        <pc:picChg chg="add del mod">
          <ac:chgData name="Thathsara S. M. K. it21219566" userId="3566aabb-3a33-4e2e-92cc-680717f173b2" providerId="ADAL" clId="{71153ECD-2F94-4862-AA68-E2BE322489FF}" dt="2024-12-03T21:33:26.897" v="423"/>
          <ac:picMkLst>
            <pc:docMk/>
            <pc:sldMk cId="3207280344" sldId="366"/>
            <ac:picMk id="5" creationId="{30B3E5FF-4876-41A2-855D-D61A33F05F7A}"/>
          </ac:picMkLst>
        </pc:picChg>
        <pc:picChg chg="add del mod">
          <ac:chgData name="Thathsara S. M. K. it21219566" userId="3566aabb-3a33-4e2e-92cc-680717f173b2" providerId="ADAL" clId="{71153ECD-2F94-4862-AA68-E2BE322489FF}" dt="2024-12-03T21:33:26.897" v="423"/>
          <ac:picMkLst>
            <pc:docMk/>
            <pc:sldMk cId="3207280344" sldId="366"/>
            <ac:picMk id="7" creationId="{708E0DE9-5B3A-401D-819B-7AEF0EA37077}"/>
          </ac:picMkLst>
        </pc:picChg>
        <pc:picChg chg="add del mod">
          <ac:chgData name="Thathsara S. M. K. it21219566" userId="3566aabb-3a33-4e2e-92cc-680717f173b2" providerId="ADAL" clId="{71153ECD-2F94-4862-AA68-E2BE322489FF}" dt="2024-12-03T21:33:26.897" v="423"/>
          <ac:picMkLst>
            <pc:docMk/>
            <pc:sldMk cId="3207280344" sldId="366"/>
            <ac:picMk id="9" creationId="{63ECC58B-8845-49B4-915C-BDC5C6835E22}"/>
          </ac:picMkLst>
        </pc:picChg>
        <pc:picChg chg="add del mod">
          <ac:chgData name="Thathsara S. M. K. it21219566" userId="3566aabb-3a33-4e2e-92cc-680717f173b2" providerId="ADAL" clId="{71153ECD-2F94-4862-AA68-E2BE322489FF}" dt="2024-12-03T21:33:26.897" v="423"/>
          <ac:picMkLst>
            <pc:docMk/>
            <pc:sldMk cId="3207280344" sldId="366"/>
            <ac:picMk id="11" creationId="{A533015F-4E43-4205-B225-304051894EF1}"/>
          </ac:picMkLst>
        </pc:picChg>
        <pc:picChg chg="add del mod">
          <ac:chgData name="Thathsara S. M. K. it21219566" userId="3566aabb-3a33-4e2e-92cc-680717f173b2" providerId="ADAL" clId="{71153ECD-2F94-4862-AA68-E2BE322489FF}" dt="2024-12-03T21:33:46.823" v="427"/>
          <ac:picMkLst>
            <pc:docMk/>
            <pc:sldMk cId="3207280344" sldId="366"/>
            <ac:picMk id="13" creationId="{348AC03C-2CA8-42A1-9164-EDAB28CF1F9B}"/>
          </ac:picMkLst>
        </pc:picChg>
        <pc:picChg chg="add del mod">
          <ac:chgData name="Thathsara S. M. K. it21219566" userId="3566aabb-3a33-4e2e-92cc-680717f173b2" providerId="ADAL" clId="{71153ECD-2F94-4862-AA68-E2BE322489FF}" dt="2024-12-03T21:33:46.823" v="427"/>
          <ac:picMkLst>
            <pc:docMk/>
            <pc:sldMk cId="3207280344" sldId="366"/>
            <ac:picMk id="15" creationId="{CC76F1EF-1D40-4B16-A0C5-328E496BB102}"/>
          </ac:picMkLst>
        </pc:picChg>
        <pc:picChg chg="add del mod">
          <ac:chgData name="Thathsara S. M. K. it21219566" userId="3566aabb-3a33-4e2e-92cc-680717f173b2" providerId="ADAL" clId="{71153ECD-2F94-4862-AA68-E2BE322489FF}" dt="2024-12-03T21:33:46.823" v="427"/>
          <ac:picMkLst>
            <pc:docMk/>
            <pc:sldMk cId="3207280344" sldId="366"/>
            <ac:picMk id="17" creationId="{10A5BB3F-5E48-4FCA-9954-9B67EF8DDD92}"/>
          </ac:picMkLst>
        </pc:picChg>
        <pc:picChg chg="add del mod">
          <ac:chgData name="Thathsara S. M. K. it21219566" userId="3566aabb-3a33-4e2e-92cc-680717f173b2" providerId="ADAL" clId="{71153ECD-2F94-4862-AA68-E2BE322489FF}" dt="2024-12-03T21:33:46.823" v="427"/>
          <ac:picMkLst>
            <pc:docMk/>
            <pc:sldMk cId="3207280344" sldId="366"/>
            <ac:picMk id="19" creationId="{1261389D-53E2-45F3-AF92-32C62B216CE2}"/>
          </ac:picMkLst>
        </pc:picChg>
        <pc:picChg chg="add mod">
          <ac:chgData name="Thathsara S. M. K. it21219566" userId="3566aabb-3a33-4e2e-92cc-680717f173b2" providerId="ADAL" clId="{71153ECD-2F94-4862-AA68-E2BE322489FF}" dt="2024-12-03T21:43:04.821" v="552" actId="1076"/>
          <ac:picMkLst>
            <pc:docMk/>
            <pc:sldMk cId="3207280344" sldId="366"/>
            <ac:picMk id="21" creationId="{BC225F7D-B9AE-4C0A-BE70-388A4C5DB94D}"/>
          </ac:picMkLst>
        </pc:picChg>
        <pc:picChg chg="add del mod">
          <ac:chgData name="Thathsara S. M. K. it21219566" userId="3566aabb-3a33-4e2e-92cc-680717f173b2" providerId="ADAL" clId="{71153ECD-2F94-4862-AA68-E2BE322489FF}" dt="2024-12-03T21:34:55.132" v="443" actId="478"/>
          <ac:picMkLst>
            <pc:docMk/>
            <pc:sldMk cId="3207280344" sldId="366"/>
            <ac:picMk id="23" creationId="{03D5698E-E7ED-43F2-9946-6BEC120EE32A}"/>
          </ac:picMkLst>
        </pc:picChg>
        <pc:picChg chg="add mod">
          <ac:chgData name="Thathsara S. M. K. it21219566" userId="3566aabb-3a33-4e2e-92cc-680717f173b2" providerId="ADAL" clId="{71153ECD-2F94-4862-AA68-E2BE322489FF}" dt="2024-12-03T21:43:04.821" v="552" actId="1076"/>
          <ac:picMkLst>
            <pc:docMk/>
            <pc:sldMk cId="3207280344" sldId="366"/>
            <ac:picMk id="25" creationId="{0C8289CD-A286-4751-A8A4-D8F0FECB88C1}"/>
          </ac:picMkLst>
        </pc:picChg>
        <pc:picChg chg="add mod">
          <ac:chgData name="Thathsara S. M. K. it21219566" userId="3566aabb-3a33-4e2e-92cc-680717f173b2" providerId="ADAL" clId="{71153ECD-2F94-4862-AA68-E2BE322489FF}" dt="2024-12-03T21:43:04.821" v="552" actId="1076"/>
          <ac:picMkLst>
            <pc:docMk/>
            <pc:sldMk cId="3207280344" sldId="366"/>
            <ac:picMk id="27" creationId="{63EDA6E1-9961-464C-BA7E-9AB90F65837B}"/>
          </ac:picMkLst>
        </pc:picChg>
        <pc:picChg chg="add del mod">
          <ac:chgData name="Thathsara S. M. K. it21219566" userId="3566aabb-3a33-4e2e-92cc-680717f173b2" providerId="ADAL" clId="{71153ECD-2F94-4862-AA68-E2BE322489FF}" dt="2024-12-03T21:38:05.998" v="480" actId="478"/>
          <ac:picMkLst>
            <pc:docMk/>
            <pc:sldMk cId="3207280344" sldId="366"/>
            <ac:picMk id="33" creationId="{4763CFFF-8616-47E5-ABDE-102F202B46E6}"/>
          </ac:picMkLst>
        </pc:picChg>
        <pc:picChg chg="add mod">
          <ac:chgData name="Thathsara S. M. K. it21219566" userId="3566aabb-3a33-4e2e-92cc-680717f173b2" providerId="ADAL" clId="{71153ECD-2F94-4862-AA68-E2BE322489FF}" dt="2024-12-03T21:43:04.821" v="552" actId="1076"/>
          <ac:picMkLst>
            <pc:docMk/>
            <pc:sldMk cId="3207280344" sldId="366"/>
            <ac:picMk id="35" creationId="{660E972F-E60D-483F-BE11-DC4996DBBCAC}"/>
          </ac:picMkLst>
        </pc:picChg>
        <pc:picChg chg="add del">
          <ac:chgData name="Thathsara S. M. K. it21219566" userId="3566aabb-3a33-4e2e-92cc-680717f173b2" providerId="ADAL" clId="{71153ECD-2F94-4862-AA68-E2BE322489FF}" dt="2024-12-03T21:41:04.637" v="533"/>
          <ac:picMkLst>
            <pc:docMk/>
            <pc:sldMk cId="3207280344" sldId="366"/>
            <ac:picMk id="37" creationId="{A0C51881-FDA3-4236-99F2-E23540A1D819}"/>
          </ac:picMkLst>
        </pc:picChg>
      </pc:sldChg>
      <pc:sldChg chg="addSp delSp modSp add ord">
        <pc:chgData name="Thathsara S. M. K. it21219566" userId="3566aabb-3a33-4e2e-92cc-680717f173b2" providerId="ADAL" clId="{71153ECD-2F94-4862-AA68-E2BE322489FF}" dt="2024-12-03T23:52:26.985" v="983" actId="113"/>
        <pc:sldMkLst>
          <pc:docMk/>
          <pc:sldMk cId="1126440215" sldId="367"/>
        </pc:sldMkLst>
        <pc:spChg chg="mod">
          <ac:chgData name="Thathsara S. M. K. it21219566" userId="3566aabb-3a33-4e2e-92cc-680717f173b2" providerId="ADAL" clId="{71153ECD-2F94-4862-AA68-E2BE322489FF}" dt="2024-12-03T22:04:20.454" v="634" actId="27636"/>
          <ac:spMkLst>
            <pc:docMk/>
            <pc:sldMk cId="1126440215" sldId="367"/>
            <ac:spMk id="2" creationId="{4C6FA137-2D63-447C-8573-CD13B58B24E5}"/>
          </ac:spMkLst>
        </pc:spChg>
        <pc:spChg chg="mod">
          <ac:chgData name="Thathsara S. M. K. it21219566" userId="3566aabb-3a33-4e2e-92cc-680717f173b2" providerId="ADAL" clId="{71153ECD-2F94-4862-AA68-E2BE322489FF}" dt="2024-12-03T22:03:57.196" v="614" actId="20577"/>
          <ac:spMkLst>
            <pc:docMk/>
            <pc:sldMk cId="1126440215" sldId="367"/>
            <ac:spMk id="3" creationId="{744F8B1B-04DF-4004-ACC6-95A0323966B7}"/>
          </ac:spMkLst>
        </pc:spChg>
        <pc:spChg chg="add del">
          <ac:chgData name="Thathsara S. M. K. it21219566" userId="3566aabb-3a33-4e2e-92cc-680717f173b2" providerId="ADAL" clId="{71153ECD-2F94-4862-AA68-E2BE322489FF}" dt="2024-12-03T22:05:08.669" v="642"/>
          <ac:spMkLst>
            <pc:docMk/>
            <pc:sldMk cId="1126440215" sldId="367"/>
            <ac:spMk id="4" creationId="{EEDAC180-90A4-42F3-9261-82C72E900D34}"/>
          </ac:spMkLst>
        </pc:spChg>
        <pc:spChg chg="mod">
          <ac:chgData name="Thathsara S. M. K. it21219566" userId="3566aabb-3a33-4e2e-92cc-680717f173b2" providerId="ADAL" clId="{71153ECD-2F94-4862-AA68-E2BE322489FF}" dt="2024-12-03T22:04:56.087" v="641" actId="313"/>
          <ac:spMkLst>
            <pc:docMk/>
            <pc:sldMk cId="1126440215" sldId="367"/>
            <ac:spMk id="5" creationId="{83B7A2C9-6AEC-424D-9042-FD238B41AF36}"/>
          </ac:spMkLst>
        </pc:spChg>
        <pc:spChg chg="del">
          <ac:chgData name="Thathsara S. M. K. it21219566" userId="3566aabb-3a33-4e2e-92cc-680717f173b2" providerId="ADAL" clId="{71153ECD-2F94-4862-AA68-E2BE322489FF}" dt="2024-12-03T22:04:48.903" v="639"/>
          <ac:spMkLst>
            <pc:docMk/>
            <pc:sldMk cId="1126440215" sldId="367"/>
            <ac:spMk id="6" creationId="{A7D38136-21E9-47DE-B92B-23D0C5BEAAFB}"/>
          </ac:spMkLst>
        </pc:spChg>
        <pc:spChg chg="add mod">
          <ac:chgData name="Thathsara S. M. K. it21219566" userId="3566aabb-3a33-4e2e-92cc-680717f173b2" providerId="ADAL" clId="{71153ECD-2F94-4862-AA68-E2BE322489FF}" dt="2024-12-03T22:05:41.705" v="646" actId="1076"/>
          <ac:spMkLst>
            <pc:docMk/>
            <pc:sldMk cId="1126440215" sldId="367"/>
            <ac:spMk id="13" creationId="{BF927919-8AFD-4DB4-9FE4-54233C2243AD}"/>
          </ac:spMkLst>
        </pc:spChg>
        <pc:spChg chg="add mod">
          <ac:chgData name="Thathsara S. M. K. it21219566" userId="3566aabb-3a33-4e2e-92cc-680717f173b2" providerId="ADAL" clId="{71153ECD-2F94-4862-AA68-E2BE322489FF}" dt="2024-12-03T23:52:26.985" v="983" actId="113"/>
          <ac:spMkLst>
            <pc:docMk/>
            <pc:sldMk cId="1126440215" sldId="367"/>
            <ac:spMk id="14" creationId="{CCC6F58C-9C0B-4041-A15D-F15937B2C9E1}"/>
          </ac:spMkLst>
        </pc:spChg>
        <pc:picChg chg="add del mod">
          <ac:chgData name="Thathsara S. M. K. it21219566" userId="3566aabb-3a33-4e2e-92cc-680717f173b2" providerId="ADAL" clId="{71153ECD-2F94-4862-AA68-E2BE322489FF}" dt="2024-12-03T22:04:43.716" v="638"/>
          <ac:picMkLst>
            <pc:docMk/>
            <pc:sldMk cId="1126440215" sldId="367"/>
            <ac:picMk id="8" creationId="{8CA6D38F-BFA7-4B05-8AC0-5CB21BF94669}"/>
          </ac:picMkLst>
        </pc:picChg>
        <pc:picChg chg="add mod">
          <ac:chgData name="Thathsara S. M. K. it21219566" userId="3566aabb-3a33-4e2e-92cc-680717f173b2" providerId="ADAL" clId="{71153ECD-2F94-4862-AA68-E2BE322489FF}" dt="2024-12-03T22:04:51.337" v="640" actId="1076"/>
          <ac:picMkLst>
            <pc:docMk/>
            <pc:sldMk cId="1126440215" sldId="367"/>
            <ac:picMk id="10" creationId="{C24C3EAD-C3A7-4AC1-ADC7-257071907AB8}"/>
          </ac:picMkLst>
        </pc:picChg>
        <pc:picChg chg="add mod">
          <ac:chgData name="Thathsara S. M. K. it21219566" userId="3566aabb-3a33-4e2e-92cc-680717f173b2" providerId="ADAL" clId="{71153ECD-2F94-4862-AA68-E2BE322489FF}" dt="2024-12-03T22:05:13.067" v="643" actId="1076"/>
          <ac:picMkLst>
            <pc:docMk/>
            <pc:sldMk cId="1126440215" sldId="367"/>
            <ac:picMk id="12" creationId="{136EAB91-5FDD-4DB5-9409-B84D8A9E7F50}"/>
          </ac:picMkLst>
        </pc:picChg>
      </pc:sldChg>
      <pc:sldChg chg="addSp delSp modSp add">
        <pc:chgData name="Thathsara S. M. K. it21219566" userId="3566aabb-3a33-4e2e-92cc-680717f173b2" providerId="ADAL" clId="{71153ECD-2F94-4862-AA68-E2BE322489FF}" dt="2024-12-03T23:51:16.964" v="981" actId="1076"/>
        <pc:sldMkLst>
          <pc:docMk/>
          <pc:sldMk cId="3804871771" sldId="368"/>
        </pc:sldMkLst>
        <pc:spChg chg="mod">
          <ac:chgData name="Thathsara S. M. K. it21219566" userId="3566aabb-3a33-4e2e-92cc-680717f173b2" providerId="ADAL" clId="{71153ECD-2F94-4862-AA68-E2BE322489FF}" dt="2024-12-03T23:31:17.311" v="887" actId="20577"/>
          <ac:spMkLst>
            <pc:docMk/>
            <pc:sldMk cId="3804871771" sldId="368"/>
            <ac:spMk id="2" creationId="{F48E7151-2D9D-4012-9307-98497D2D2DBD}"/>
          </ac:spMkLst>
        </pc:spChg>
        <pc:spChg chg="mod">
          <ac:chgData name="Thathsara S. M. K. it21219566" userId="3566aabb-3a33-4e2e-92cc-680717f173b2" providerId="ADAL" clId="{71153ECD-2F94-4862-AA68-E2BE322489FF}" dt="2024-12-03T23:51:05.946" v="979" actId="20577"/>
          <ac:spMkLst>
            <pc:docMk/>
            <pc:sldMk cId="3804871771" sldId="368"/>
            <ac:spMk id="3" creationId="{69353960-BD57-40BC-8078-9963E0A8B1EA}"/>
          </ac:spMkLst>
        </pc:spChg>
        <pc:picChg chg="add del mod">
          <ac:chgData name="Thathsara S. M. K. it21219566" userId="3566aabb-3a33-4e2e-92cc-680717f173b2" providerId="ADAL" clId="{71153ECD-2F94-4862-AA68-E2BE322489FF}" dt="2024-12-03T23:50:22.428" v="973" actId="478"/>
          <ac:picMkLst>
            <pc:docMk/>
            <pc:sldMk cId="3804871771" sldId="368"/>
            <ac:picMk id="4" creationId="{3DA1E246-2EA2-4E70-A013-A2E959F68CE2}"/>
          </ac:picMkLst>
        </pc:picChg>
        <pc:picChg chg="add mod">
          <ac:chgData name="Thathsara S. M. K. it21219566" userId="3566aabb-3a33-4e2e-92cc-680717f173b2" providerId="ADAL" clId="{71153ECD-2F94-4862-AA68-E2BE322489FF}" dt="2024-12-03T23:51:10.497" v="980" actId="1076"/>
          <ac:picMkLst>
            <pc:docMk/>
            <pc:sldMk cId="3804871771" sldId="368"/>
            <ac:picMk id="5" creationId="{DFC9183F-4DD2-4ECB-AA1B-A1AE0B078E6B}"/>
          </ac:picMkLst>
        </pc:picChg>
        <pc:picChg chg="add mod">
          <ac:chgData name="Thathsara S. M. K. it21219566" userId="3566aabb-3a33-4e2e-92cc-680717f173b2" providerId="ADAL" clId="{71153ECD-2F94-4862-AA68-E2BE322489FF}" dt="2024-12-03T23:51:16.964" v="981" actId="1076"/>
          <ac:picMkLst>
            <pc:docMk/>
            <pc:sldMk cId="3804871771" sldId="368"/>
            <ac:picMk id="6" creationId="{969DE539-D630-4921-9DCA-39D589802ABE}"/>
          </ac:picMkLst>
        </pc:picChg>
      </pc:sldChg>
      <pc:sldChg chg="addSp delSp modSp add mod setBg">
        <pc:chgData name="Thathsara S. M. K. it21219566" userId="3566aabb-3a33-4e2e-92cc-680717f173b2" providerId="ADAL" clId="{71153ECD-2F94-4862-AA68-E2BE322489FF}" dt="2024-12-03T23:52:49.511" v="985" actId="113"/>
        <pc:sldMkLst>
          <pc:docMk/>
          <pc:sldMk cId="725623234" sldId="369"/>
        </pc:sldMkLst>
        <pc:spChg chg="mod">
          <ac:chgData name="Thathsara S. M. K. it21219566" userId="3566aabb-3a33-4e2e-92cc-680717f173b2" providerId="ADAL" clId="{71153ECD-2F94-4862-AA68-E2BE322489FF}" dt="2024-12-03T23:42:09.906" v="939" actId="20577"/>
          <ac:spMkLst>
            <pc:docMk/>
            <pc:sldMk cId="725623234" sldId="369"/>
            <ac:spMk id="2" creationId="{729F299D-ACD8-4D03-B7C7-E7ABB9930F03}"/>
          </ac:spMkLst>
        </pc:spChg>
        <pc:spChg chg="del">
          <ac:chgData name="Thathsara S. M. K. it21219566" userId="3566aabb-3a33-4e2e-92cc-680717f173b2" providerId="ADAL" clId="{71153ECD-2F94-4862-AA68-E2BE322489FF}" dt="2024-12-03T23:33:09.947" v="903"/>
          <ac:spMkLst>
            <pc:docMk/>
            <pc:sldMk cId="725623234" sldId="369"/>
            <ac:spMk id="3" creationId="{7D3FF2BF-38B5-4E16-80BC-F18A886A6773}"/>
          </ac:spMkLst>
        </pc:spChg>
        <pc:spChg chg="add del">
          <ac:chgData name="Thathsara S. M. K. it21219566" userId="3566aabb-3a33-4e2e-92cc-680717f173b2" providerId="ADAL" clId="{71153ECD-2F94-4862-AA68-E2BE322489FF}" dt="2024-12-03T23:38:57.066" v="925" actId="26606"/>
          <ac:spMkLst>
            <pc:docMk/>
            <pc:sldMk cId="725623234" sldId="369"/>
            <ac:spMk id="10" creationId="{149FB5C3-7336-4FE0-A30C-CC0A3646D499}"/>
          </ac:spMkLst>
        </pc:spChg>
        <pc:spChg chg="add del">
          <ac:chgData name="Thathsara S. M. K. it21219566" userId="3566aabb-3a33-4e2e-92cc-680717f173b2" providerId="ADAL" clId="{71153ECD-2F94-4862-AA68-E2BE322489FF}" dt="2024-12-03T23:37:33.067" v="915" actId="26606"/>
          <ac:spMkLst>
            <pc:docMk/>
            <pc:sldMk cId="725623234" sldId="369"/>
            <ac:spMk id="12" creationId="{E042F011-3C56-46E7-A6A5-D866724CAFC6}"/>
          </ac:spMkLst>
        </pc:spChg>
        <pc:spChg chg="add del mod">
          <ac:chgData name="Thathsara S. M. K. it21219566" userId="3566aabb-3a33-4e2e-92cc-680717f173b2" providerId="ADAL" clId="{71153ECD-2F94-4862-AA68-E2BE322489FF}" dt="2024-12-03T23:38:57.066" v="925" actId="26606"/>
          <ac:spMkLst>
            <pc:docMk/>
            <pc:sldMk cId="725623234" sldId="369"/>
            <ac:spMk id="14" creationId="{3F544F8D-BF63-44C5-9902-2512965AD5EE}"/>
          </ac:spMkLst>
        </pc:spChg>
        <pc:spChg chg="add del">
          <ac:chgData name="Thathsara S. M. K. it21219566" userId="3566aabb-3a33-4e2e-92cc-680717f173b2" providerId="ADAL" clId="{71153ECD-2F94-4862-AA68-E2BE322489FF}" dt="2024-12-03T23:37:33.067" v="915" actId="26606"/>
          <ac:spMkLst>
            <pc:docMk/>
            <pc:sldMk cId="725623234" sldId="369"/>
            <ac:spMk id="15" creationId="{04695F26-39DB-450E-B464-9C76CD233B36}"/>
          </ac:spMkLst>
        </pc:spChg>
        <pc:spChg chg="add del">
          <ac:chgData name="Thathsara S. M. K. it21219566" userId="3566aabb-3a33-4e2e-92cc-680717f173b2" providerId="ADAL" clId="{71153ECD-2F94-4862-AA68-E2BE322489FF}" dt="2024-12-03T23:37:33.067" v="915" actId="26606"/>
          <ac:spMkLst>
            <pc:docMk/>
            <pc:sldMk cId="725623234" sldId="369"/>
            <ac:spMk id="17" creationId="{2F42E55F-A297-474F-AF2D-6D3A15822BCA}"/>
          </ac:spMkLst>
        </pc:spChg>
        <pc:spChg chg="add del">
          <ac:chgData name="Thathsara S. M. K. it21219566" userId="3566aabb-3a33-4e2e-92cc-680717f173b2" providerId="ADAL" clId="{71153ECD-2F94-4862-AA68-E2BE322489FF}" dt="2024-12-03T23:38:57.066" v="925" actId="26606"/>
          <ac:spMkLst>
            <pc:docMk/>
            <pc:sldMk cId="725623234" sldId="369"/>
            <ac:spMk id="21" creationId="{0DA909B4-15FF-46A6-8A7F-7AEF977FE9ED}"/>
          </ac:spMkLst>
        </pc:spChg>
        <pc:spChg chg="add del">
          <ac:chgData name="Thathsara S. M. K. it21219566" userId="3566aabb-3a33-4e2e-92cc-680717f173b2" providerId="ADAL" clId="{71153ECD-2F94-4862-AA68-E2BE322489FF}" dt="2024-12-03T23:38:57.066" v="925" actId="26606"/>
          <ac:spMkLst>
            <pc:docMk/>
            <pc:sldMk cId="725623234" sldId="369"/>
            <ac:spMk id="23" creationId="{1382A32C-5B0C-4B1C-A074-76C6DBCC9F87}"/>
          </ac:spMkLst>
        </pc:spChg>
        <pc:spChg chg="add del">
          <ac:chgData name="Thathsara S. M. K. it21219566" userId="3566aabb-3a33-4e2e-92cc-680717f173b2" providerId="ADAL" clId="{71153ECD-2F94-4862-AA68-E2BE322489FF}" dt="2024-12-03T23:38:38.758" v="920" actId="26606"/>
          <ac:spMkLst>
            <pc:docMk/>
            <pc:sldMk cId="725623234" sldId="369"/>
            <ac:spMk id="28" creationId="{149FB5C3-7336-4FE0-A30C-CC0A3646D499}"/>
          </ac:spMkLst>
        </pc:spChg>
        <pc:spChg chg="add del">
          <ac:chgData name="Thathsara S. M. K. it21219566" userId="3566aabb-3a33-4e2e-92cc-680717f173b2" providerId="ADAL" clId="{71153ECD-2F94-4862-AA68-E2BE322489FF}" dt="2024-12-03T23:38:38.758" v="920" actId="26606"/>
          <ac:spMkLst>
            <pc:docMk/>
            <pc:sldMk cId="725623234" sldId="369"/>
            <ac:spMk id="34" creationId="{0DA909B4-15FF-46A6-8A7F-7AEF977FE9ED}"/>
          </ac:spMkLst>
        </pc:spChg>
        <pc:spChg chg="add del">
          <ac:chgData name="Thathsara S. M. K. it21219566" userId="3566aabb-3a33-4e2e-92cc-680717f173b2" providerId="ADAL" clId="{71153ECD-2F94-4862-AA68-E2BE322489FF}" dt="2024-12-03T23:38:55.006" v="922" actId="26606"/>
          <ac:spMkLst>
            <pc:docMk/>
            <pc:sldMk cId="725623234" sldId="369"/>
            <ac:spMk id="35" creationId="{D5B0017B-2ECA-49AF-B397-DC140825DF8D}"/>
          </ac:spMkLst>
        </pc:spChg>
        <pc:spChg chg="add del">
          <ac:chgData name="Thathsara S. M. K. it21219566" userId="3566aabb-3a33-4e2e-92cc-680717f173b2" providerId="ADAL" clId="{71153ECD-2F94-4862-AA68-E2BE322489FF}" dt="2024-12-03T23:38:38.758" v="920" actId="26606"/>
          <ac:spMkLst>
            <pc:docMk/>
            <pc:sldMk cId="725623234" sldId="369"/>
            <ac:spMk id="36" creationId="{1382A32C-5B0C-4B1C-A074-76C6DBCC9F87}"/>
          </ac:spMkLst>
        </pc:spChg>
        <pc:spChg chg="add del">
          <ac:chgData name="Thathsara S. M. K. it21219566" userId="3566aabb-3a33-4e2e-92cc-680717f173b2" providerId="ADAL" clId="{71153ECD-2F94-4862-AA68-E2BE322489FF}" dt="2024-12-03T23:38:55.006" v="922" actId="26606"/>
          <ac:spMkLst>
            <pc:docMk/>
            <pc:sldMk cId="725623234" sldId="369"/>
            <ac:spMk id="37" creationId="{395ECC94-3D5E-46A7-A7A1-DE807E1563B4}"/>
          </ac:spMkLst>
        </pc:spChg>
        <pc:spChg chg="add del">
          <ac:chgData name="Thathsara S. M. K. it21219566" userId="3566aabb-3a33-4e2e-92cc-680717f173b2" providerId="ADAL" clId="{71153ECD-2F94-4862-AA68-E2BE322489FF}" dt="2024-12-03T23:38:55.006" v="922" actId="26606"/>
          <ac:spMkLst>
            <pc:docMk/>
            <pc:sldMk cId="725623234" sldId="369"/>
            <ac:spMk id="38" creationId="{922F19F4-FE70-43DC-856F-2CE5F521DC48}"/>
          </ac:spMkLst>
        </pc:spChg>
        <pc:spChg chg="add del">
          <ac:chgData name="Thathsara S. M. K. it21219566" userId="3566aabb-3a33-4e2e-92cc-680717f173b2" providerId="ADAL" clId="{71153ECD-2F94-4862-AA68-E2BE322489FF}" dt="2024-12-03T23:38:55.006" v="922" actId="26606"/>
          <ac:spMkLst>
            <pc:docMk/>
            <pc:sldMk cId="725623234" sldId="369"/>
            <ac:spMk id="39" creationId="{7E549738-9961-462D-81B7-4A7A44691102}"/>
          </ac:spMkLst>
        </pc:spChg>
        <pc:spChg chg="add mod">
          <ac:chgData name="Thathsara S. M. K. it21219566" userId="3566aabb-3a33-4e2e-92cc-680717f173b2" providerId="ADAL" clId="{71153ECD-2F94-4862-AA68-E2BE322489FF}" dt="2024-12-03T23:52:49.511" v="985" actId="113"/>
          <ac:spMkLst>
            <pc:docMk/>
            <pc:sldMk cId="725623234" sldId="369"/>
            <ac:spMk id="42" creationId="{A9FE5DCA-6D71-487A-830A-B88434442766}"/>
          </ac:spMkLst>
        </pc:spChg>
        <pc:grpChg chg="add del">
          <ac:chgData name="Thathsara S. M. K. it21219566" userId="3566aabb-3a33-4e2e-92cc-680717f173b2" providerId="ADAL" clId="{71153ECD-2F94-4862-AA68-E2BE322489FF}" dt="2024-12-03T23:38:57.066" v="925" actId="26606"/>
          <ac:grpSpMkLst>
            <pc:docMk/>
            <pc:sldMk cId="725623234" sldId="369"/>
            <ac:grpSpMk id="11" creationId="{19A6B5CE-CB1D-48EE-8B43-E952235C8371}"/>
          </ac:grpSpMkLst>
        </pc:grpChg>
        <pc:grpChg chg="add del">
          <ac:chgData name="Thathsara S. M. K. it21219566" userId="3566aabb-3a33-4e2e-92cc-680717f173b2" providerId="ADAL" clId="{71153ECD-2F94-4862-AA68-E2BE322489FF}" dt="2024-12-03T23:37:33.067" v="915" actId="26606"/>
          <ac:grpSpMkLst>
            <pc:docMk/>
            <pc:sldMk cId="725623234" sldId="369"/>
            <ac:grpSpMk id="19" creationId="{972070F7-E065-4D60-8938-9FB8CDB8ACB0}"/>
          </ac:grpSpMkLst>
        </pc:grpChg>
        <pc:grpChg chg="add del">
          <ac:chgData name="Thathsara S. M. K. it21219566" userId="3566aabb-3a33-4e2e-92cc-680717f173b2" providerId="ADAL" clId="{71153ECD-2F94-4862-AA68-E2BE322489FF}" dt="2024-12-03T23:38:38.758" v="920" actId="26606"/>
          <ac:grpSpMkLst>
            <pc:docMk/>
            <pc:sldMk cId="725623234" sldId="369"/>
            <ac:grpSpMk id="30" creationId="{19A6B5CE-CB1D-48EE-8B43-E952235C8371}"/>
          </ac:grpSpMkLst>
        </pc:grpChg>
        <pc:grpChg chg="add del">
          <ac:chgData name="Thathsara S. M. K. it21219566" userId="3566aabb-3a33-4e2e-92cc-680717f173b2" providerId="ADAL" clId="{71153ECD-2F94-4862-AA68-E2BE322489FF}" dt="2024-12-03T23:38:55.006" v="922" actId="26606"/>
          <ac:grpSpMkLst>
            <pc:docMk/>
            <pc:sldMk cId="725623234" sldId="369"/>
            <ac:grpSpMk id="40" creationId="{AE1C45F0-260A-458C-96ED-C1F6D2151219}"/>
          </ac:grpSpMkLst>
        </pc:grpChg>
        <pc:picChg chg="add mod">
          <ac:chgData name="Thathsara S. M. K. it21219566" userId="3566aabb-3a33-4e2e-92cc-680717f173b2" providerId="ADAL" clId="{71153ECD-2F94-4862-AA68-E2BE322489FF}" dt="2024-12-03T23:38:57.066" v="925" actId="26606"/>
          <ac:picMkLst>
            <pc:docMk/>
            <pc:sldMk cId="725623234" sldId="369"/>
            <ac:picMk id="4" creationId="{CFFBE825-9656-4C30-9C28-6B5CD5DFC103}"/>
          </ac:picMkLst>
        </pc:picChg>
        <pc:picChg chg="add del mod">
          <ac:chgData name="Thathsara S. M. K. it21219566" userId="3566aabb-3a33-4e2e-92cc-680717f173b2" providerId="ADAL" clId="{71153ECD-2F94-4862-AA68-E2BE322489FF}" dt="2024-12-03T23:34:10.425" v="909" actId="478"/>
          <ac:picMkLst>
            <pc:docMk/>
            <pc:sldMk cId="725623234" sldId="369"/>
            <ac:picMk id="6" creationId="{F7938CAA-5E3A-4865-A65E-101612ACCB9C}"/>
          </ac:picMkLst>
        </pc:picChg>
        <pc:picChg chg="add mod">
          <ac:chgData name="Thathsara S. M. K. it21219566" userId="3566aabb-3a33-4e2e-92cc-680717f173b2" providerId="ADAL" clId="{71153ECD-2F94-4862-AA68-E2BE322489FF}" dt="2024-12-03T23:38:57.066" v="925" actId="26606"/>
          <ac:picMkLst>
            <pc:docMk/>
            <pc:sldMk cId="725623234" sldId="369"/>
            <ac:picMk id="8" creationId="{14847097-3934-420C-B0EC-7C7779E79AEA}"/>
          </ac:picMkLst>
        </pc:picChg>
        <pc:cxnChg chg="add del">
          <ac:chgData name="Thathsara S. M. K. it21219566" userId="3566aabb-3a33-4e2e-92cc-680717f173b2" providerId="ADAL" clId="{71153ECD-2F94-4862-AA68-E2BE322489FF}" dt="2024-12-03T23:38:55.006" v="922" actId="26606"/>
          <ac:cxnSpMkLst>
            <pc:docMk/>
            <pc:sldMk cId="725623234" sldId="369"/>
            <ac:cxnSpMk id="41" creationId="{6CF1BAF6-AD41-4082-B212-8A1F9A2E8779}"/>
          </ac:cxnSpMkLst>
        </pc:cxnChg>
      </pc:sldChg>
    </pc:docChg>
  </pc:docChgLst>
  <pc:docChgLst>
    <pc:chgData name="Fernando W. T. R. P. it21278280" userId="S::it21278280@my.sliit.lk::826eaf18-277c-421e-b007-d1a13f6c6481" providerId="AD" clId="Web-{CABB4197-2C33-3874-9BCC-52EE4E6969CA}"/>
    <pc:docChg chg="addSld delSld modSld">
      <pc:chgData name="Fernando W. T. R. P. it21278280" userId="S::it21278280@my.sliit.lk::826eaf18-277c-421e-b007-d1a13f6c6481" providerId="AD" clId="Web-{CABB4197-2C33-3874-9BCC-52EE4E6969CA}" dt="2024-12-03T15:13:01.239" v="278" actId="1076"/>
      <pc:docMkLst>
        <pc:docMk/>
      </pc:docMkLst>
      <pc:sldChg chg="new">
        <pc:chgData name="Fernando W. T. R. P. it21278280" userId="S::it21278280@my.sliit.lk::826eaf18-277c-421e-b007-d1a13f6c6481" providerId="AD" clId="Web-{CABB4197-2C33-3874-9BCC-52EE4E6969CA}" dt="2024-12-03T14:10:44.207" v="0"/>
        <pc:sldMkLst>
          <pc:docMk/>
          <pc:sldMk cId="2043512504" sldId="353"/>
        </pc:sldMkLst>
      </pc:sldChg>
      <pc:sldChg chg="addSp delSp modSp new del">
        <pc:chgData name="Fernando W. T. R. P. it21278280" userId="S::it21278280@my.sliit.lk::826eaf18-277c-421e-b007-d1a13f6c6481" providerId="AD" clId="Web-{CABB4197-2C33-3874-9BCC-52EE4E6969CA}" dt="2024-12-03T14:15:24.990" v="8"/>
        <pc:sldMkLst>
          <pc:docMk/>
          <pc:sldMk cId="1854152780" sldId="354"/>
        </pc:sldMkLst>
        <pc:spChg chg="add del">
          <ac:chgData name="Fernando W. T. R. P. it21278280" userId="S::it21278280@my.sliit.lk::826eaf18-277c-421e-b007-d1a13f6c6481" providerId="AD" clId="Web-{CABB4197-2C33-3874-9BCC-52EE4E6969CA}" dt="2024-12-03T14:15:16.521" v="6"/>
          <ac:spMkLst>
            <pc:docMk/>
            <pc:sldMk cId="1854152780" sldId="354"/>
            <ac:spMk id="3" creationId="{1C9348C1-4A79-EF07-2FFD-64E04C909614}"/>
          </ac:spMkLst>
        </pc:spChg>
        <pc:picChg chg="add del mod ord">
          <ac:chgData name="Fernando W. T. R. P. it21278280" userId="S::it21278280@my.sliit.lk::826eaf18-277c-421e-b007-d1a13f6c6481" providerId="AD" clId="Web-{CABB4197-2C33-3874-9BCC-52EE4E6969CA}" dt="2024-12-03T14:15:16.521" v="6"/>
          <ac:picMkLst>
            <pc:docMk/>
            <pc:sldMk cId="1854152780" sldId="354"/>
            <ac:picMk id="4" creationId="{56FB5403-1097-850E-7179-171468653F0D}"/>
          </ac:picMkLst>
        </pc:picChg>
      </pc:sldChg>
      <pc:sldChg chg="addSp delSp modSp new">
        <pc:chgData name="Fernando W. T. R. P. it21278280" userId="S::it21278280@my.sliit.lk::826eaf18-277c-421e-b007-d1a13f6c6481" providerId="AD" clId="Web-{CABB4197-2C33-3874-9BCC-52EE4E6969CA}" dt="2024-12-03T14:41:30.301" v="171" actId="20577"/>
        <pc:sldMkLst>
          <pc:docMk/>
          <pc:sldMk cId="2091074913" sldId="354"/>
        </pc:sldMkLst>
        <pc:spChg chg="mod">
          <ac:chgData name="Fernando W. T. R. P. it21278280" userId="S::it21278280@my.sliit.lk::826eaf18-277c-421e-b007-d1a13f6c6481" providerId="AD" clId="Web-{CABB4197-2C33-3874-9BCC-52EE4E6969CA}" dt="2024-12-03T14:21:26.946" v="45" actId="20577"/>
          <ac:spMkLst>
            <pc:docMk/>
            <pc:sldMk cId="2091074913" sldId="354"/>
            <ac:spMk id="2" creationId="{9E8C330A-31F0-821D-A5CC-005ADD6420D2}"/>
          </ac:spMkLst>
        </pc:spChg>
        <pc:spChg chg="del">
          <ac:chgData name="Fernando W. T. R. P. it21278280" userId="S::it21278280@my.sliit.lk::826eaf18-277c-421e-b007-d1a13f6c6481" providerId="AD" clId="Web-{CABB4197-2C33-3874-9BCC-52EE4E6969CA}" dt="2024-12-03T14:15:58.662" v="10"/>
          <ac:spMkLst>
            <pc:docMk/>
            <pc:sldMk cId="2091074913" sldId="354"/>
            <ac:spMk id="3" creationId="{8EFFD4A9-68D5-B276-09F0-D7AECE48312A}"/>
          </ac:spMkLst>
        </pc:spChg>
        <pc:spChg chg="add mod">
          <ac:chgData name="Fernando W. T. R. P. it21278280" userId="S::it21278280@my.sliit.lk::826eaf18-277c-421e-b007-d1a13f6c6481" providerId="AD" clId="Web-{CABB4197-2C33-3874-9BCC-52EE4E6969CA}" dt="2024-12-03T14:41:30.301" v="171" actId="20577"/>
          <ac:spMkLst>
            <pc:docMk/>
            <pc:sldMk cId="2091074913" sldId="354"/>
            <ac:spMk id="5" creationId="{37E5B9D5-25A2-692C-9760-5307E6F77B2B}"/>
          </ac:spMkLst>
        </pc:spChg>
        <pc:spChg chg="add mod">
          <ac:chgData name="Fernando W. T. R. P. it21278280" userId="S::it21278280@my.sliit.lk::826eaf18-277c-421e-b007-d1a13f6c6481" providerId="AD" clId="Web-{CABB4197-2C33-3874-9BCC-52EE4E6969CA}" dt="2024-12-03T14:40:45.128" v="154" actId="20577"/>
          <ac:spMkLst>
            <pc:docMk/>
            <pc:sldMk cId="2091074913" sldId="354"/>
            <ac:spMk id="6" creationId="{3DDC6E4A-BA25-994E-49E9-C78260653ABC}"/>
          </ac:spMkLst>
        </pc:spChg>
        <pc:picChg chg="add mod ord modCrop">
          <ac:chgData name="Fernando W. T. R. P. it21278280" userId="S::it21278280@my.sliit.lk::826eaf18-277c-421e-b007-d1a13f6c6481" providerId="AD" clId="Web-{CABB4197-2C33-3874-9BCC-52EE4E6969CA}" dt="2024-12-03T14:17:18.819" v="15" actId="1076"/>
          <ac:picMkLst>
            <pc:docMk/>
            <pc:sldMk cId="2091074913" sldId="354"/>
            <ac:picMk id="4" creationId="{FC5BFB90-946A-25D5-91D7-5B005D2B6AF2}"/>
          </ac:picMkLst>
        </pc:picChg>
      </pc:sldChg>
      <pc:sldChg chg="addSp delSp modSp new">
        <pc:chgData name="Fernando W. T. R. P. it21278280" userId="S::it21278280@my.sliit.lk::826eaf18-277c-421e-b007-d1a13f6c6481" providerId="AD" clId="Web-{CABB4197-2C33-3874-9BCC-52EE4E6969CA}" dt="2024-12-03T14:58:04.169" v="262" actId="1076"/>
        <pc:sldMkLst>
          <pc:docMk/>
          <pc:sldMk cId="660505582" sldId="355"/>
        </pc:sldMkLst>
        <pc:spChg chg="mod">
          <ac:chgData name="Fernando W. T. R. P. it21278280" userId="S::it21278280@my.sliit.lk::826eaf18-277c-421e-b007-d1a13f6c6481" providerId="AD" clId="Web-{CABB4197-2C33-3874-9BCC-52EE4E6969CA}" dt="2024-12-03T14:53:58.995" v="210" actId="1076"/>
          <ac:spMkLst>
            <pc:docMk/>
            <pc:sldMk cId="660505582" sldId="355"/>
            <ac:spMk id="2" creationId="{3D22FAE9-C5EE-6453-26BF-7C16FBF4C7AB}"/>
          </ac:spMkLst>
        </pc:spChg>
        <pc:spChg chg="del">
          <ac:chgData name="Fernando W. T. R. P. it21278280" userId="S::it21278280@my.sliit.lk::826eaf18-277c-421e-b007-d1a13f6c6481" providerId="AD" clId="Web-{CABB4197-2C33-3874-9BCC-52EE4E6969CA}" dt="2024-12-03T14:46:17.022" v="173"/>
          <ac:spMkLst>
            <pc:docMk/>
            <pc:sldMk cId="660505582" sldId="355"/>
            <ac:spMk id="3" creationId="{ABC9CA66-BFC2-A5D9-5961-5745BA2B795C}"/>
          </ac:spMkLst>
        </pc:spChg>
        <pc:spChg chg="add mod">
          <ac:chgData name="Fernando W. T. R. P. it21278280" userId="S::it21278280@my.sliit.lk::826eaf18-277c-421e-b007-d1a13f6c6481" providerId="AD" clId="Web-{CABB4197-2C33-3874-9BCC-52EE4E6969CA}" dt="2024-12-03T14:58:04.169" v="262" actId="1076"/>
          <ac:spMkLst>
            <pc:docMk/>
            <pc:sldMk cId="660505582" sldId="355"/>
            <ac:spMk id="6" creationId="{BCAEEEBB-0FC1-2995-A7B4-37CCBE575776}"/>
          </ac:spMkLst>
        </pc:spChg>
        <pc:spChg chg="add del mod">
          <ac:chgData name="Fernando W. T. R. P. it21278280" userId="S::it21278280@my.sliit.lk::826eaf18-277c-421e-b007-d1a13f6c6481" providerId="AD" clId="Web-{CABB4197-2C33-3874-9BCC-52EE4E6969CA}" dt="2024-12-03T14:57:28.090" v="251"/>
          <ac:spMkLst>
            <pc:docMk/>
            <pc:sldMk cId="660505582" sldId="355"/>
            <ac:spMk id="9" creationId="{58CC3420-B89F-5232-E928-2541038D9FB7}"/>
          </ac:spMkLst>
        </pc:spChg>
        <pc:spChg chg="add del mod">
          <ac:chgData name="Fernando W. T. R. P. it21278280" userId="S::it21278280@my.sliit.lk::826eaf18-277c-421e-b007-d1a13f6c6481" providerId="AD" clId="Web-{CABB4197-2C33-3874-9BCC-52EE4E6969CA}" dt="2024-12-03T14:57:47.262" v="257"/>
          <ac:spMkLst>
            <pc:docMk/>
            <pc:sldMk cId="660505582" sldId="355"/>
            <ac:spMk id="11" creationId="{35B282DD-26D6-9B6F-0601-89B9556A2E65}"/>
          </ac:spMkLst>
        </pc:spChg>
        <pc:picChg chg="add del mod ord modCrop">
          <ac:chgData name="Fernando W. T. R. P. it21278280" userId="S::it21278280@my.sliit.lk::826eaf18-277c-421e-b007-d1a13f6c6481" providerId="AD" clId="Web-{CABB4197-2C33-3874-9BCC-52EE4E6969CA}" dt="2024-12-03T14:57:37.715" v="255"/>
          <ac:picMkLst>
            <pc:docMk/>
            <pc:sldMk cId="660505582" sldId="355"/>
            <ac:picMk id="4" creationId="{1897B8C2-753D-7C34-9F0D-87ACDDAC1CD3}"/>
          </ac:picMkLst>
        </pc:picChg>
        <pc:picChg chg="add del mod">
          <ac:chgData name="Fernando W. T. R. P. it21278280" userId="S::it21278280@my.sliit.lk::826eaf18-277c-421e-b007-d1a13f6c6481" providerId="AD" clId="Web-{CABB4197-2C33-3874-9BCC-52EE4E6969CA}" dt="2024-12-03T14:49:48.524" v="176"/>
          <ac:picMkLst>
            <pc:docMk/>
            <pc:sldMk cId="660505582" sldId="355"/>
            <ac:picMk id="5" creationId="{047373B9-AF4A-8570-CE9B-0A82A88B81E6}"/>
          </ac:picMkLst>
        </pc:picChg>
        <pc:picChg chg="add mod">
          <ac:chgData name="Fernando W. T. R. P. it21278280" userId="S::it21278280@my.sliit.lk::826eaf18-277c-421e-b007-d1a13f6c6481" providerId="AD" clId="Web-{CABB4197-2C33-3874-9BCC-52EE4E6969CA}" dt="2024-12-03T14:57:57.903" v="261" actId="1076"/>
          <ac:picMkLst>
            <pc:docMk/>
            <pc:sldMk cId="660505582" sldId="355"/>
            <ac:picMk id="7" creationId="{3269FAAB-C86F-F815-EE99-7111021CAEEF}"/>
          </ac:picMkLst>
        </pc:picChg>
      </pc:sldChg>
      <pc:sldChg chg="new del">
        <pc:chgData name="Fernando W. T. R. P. it21278280" userId="S::it21278280@my.sliit.lk::826eaf18-277c-421e-b007-d1a13f6c6481" providerId="AD" clId="Web-{CABB4197-2C33-3874-9BCC-52EE4E6969CA}" dt="2024-12-03T14:15:18.256" v="7"/>
        <pc:sldMkLst>
          <pc:docMk/>
          <pc:sldMk cId="3336565364" sldId="355"/>
        </pc:sldMkLst>
      </pc:sldChg>
      <pc:sldChg chg="addSp delSp modSp new">
        <pc:chgData name="Fernando W. T. R. P. it21278280" userId="S::it21278280@my.sliit.lk::826eaf18-277c-421e-b007-d1a13f6c6481" providerId="AD" clId="Web-{CABB4197-2C33-3874-9BCC-52EE4E6969CA}" dt="2024-12-03T15:13:01.239" v="278" actId="1076"/>
        <pc:sldMkLst>
          <pc:docMk/>
          <pc:sldMk cId="220717904" sldId="356"/>
        </pc:sldMkLst>
        <pc:spChg chg="del mod">
          <ac:chgData name="Fernando W. T. R. P. it21278280" userId="S::it21278280@my.sliit.lk::826eaf18-277c-421e-b007-d1a13f6c6481" providerId="AD" clId="Web-{CABB4197-2C33-3874-9BCC-52EE4E6969CA}" dt="2024-12-03T15:04:53.625" v="266"/>
          <ac:spMkLst>
            <pc:docMk/>
            <pc:sldMk cId="220717904" sldId="356"/>
            <ac:spMk id="3" creationId="{7807A4C4-8992-64B7-03CD-6B3256C6C5DA}"/>
          </ac:spMkLst>
        </pc:spChg>
        <pc:picChg chg="add mod">
          <ac:chgData name="Fernando W. T. R. P. it21278280" userId="S::it21278280@my.sliit.lk::826eaf18-277c-421e-b007-d1a13f6c6481" providerId="AD" clId="Web-{CABB4197-2C33-3874-9BCC-52EE4E6969CA}" dt="2024-12-03T15:08:58.784" v="268" actId="1076"/>
          <ac:picMkLst>
            <pc:docMk/>
            <pc:sldMk cId="220717904" sldId="356"/>
            <ac:picMk id="4" creationId="{F2FD8818-859C-AC20-46BB-AEDDE3B81033}"/>
          </ac:picMkLst>
        </pc:picChg>
        <pc:picChg chg="add del mod">
          <ac:chgData name="Fernando W. T. R. P. it21278280" userId="S::it21278280@my.sliit.lk::826eaf18-277c-421e-b007-d1a13f6c6481" providerId="AD" clId="Web-{CABB4197-2C33-3874-9BCC-52EE4E6969CA}" dt="2024-12-03T15:10:08.894" v="274"/>
          <ac:picMkLst>
            <pc:docMk/>
            <pc:sldMk cId="220717904" sldId="356"/>
            <ac:picMk id="5" creationId="{CF81EF7B-18D3-8F93-9321-E96864A40ACA}"/>
          </ac:picMkLst>
        </pc:picChg>
        <pc:picChg chg="add mod">
          <ac:chgData name="Fernando W. T. R. P. it21278280" userId="S::it21278280@my.sliit.lk::826eaf18-277c-421e-b007-d1a13f6c6481" providerId="AD" clId="Web-{CABB4197-2C33-3874-9BCC-52EE4E6969CA}" dt="2024-12-03T15:13:01.239" v="278" actId="1076"/>
          <ac:picMkLst>
            <pc:docMk/>
            <pc:sldMk cId="220717904" sldId="356"/>
            <ac:picMk id="6" creationId="{87AC2B05-78DB-9FD1-C41D-D50A53260CAF}"/>
          </ac:picMkLst>
        </pc:picChg>
      </pc:sldChg>
    </pc:docChg>
  </pc:docChgLst>
  <pc:docChgLst>
    <pc:chgData name="Fernando W. T. R. P. it21278280" userId="S::it21278280@my.sliit.lk::826eaf18-277c-421e-b007-d1a13f6c6481" providerId="AD" clId="Web-{6790148B-48DF-F183-E8F0-43218FD820B6}"/>
    <pc:docChg chg="addSld modSld">
      <pc:chgData name="Fernando W. T. R. P. it21278280" userId="S::it21278280@my.sliit.lk::826eaf18-277c-421e-b007-d1a13f6c6481" providerId="AD" clId="Web-{6790148B-48DF-F183-E8F0-43218FD820B6}" dt="2024-12-03T12:28:06.568" v="76" actId="1076"/>
      <pc:docMkLst>
        <pc:docMk/>
      </pc:docMkLst>
      <pc:sldChg chg="modSp">
        <pc:chgData name="Fernando W. T. R. P. it21278280" userId="S::it21278280@my.sliit.lk::826eaf18-277c-421e-b007-d1a13f6c6481" providerId="AD" clId="Web-{6790148B-48DF-F183-E8F0-43218FD820B6}" dt="2024-12-03T12:21:28.451" v="14" actId="20577"/>
        <pc:sldMkLst>
          <pc:docMk/>
          <pc:sldMk cId="230464635" sldId="296"/>
        </pc:sldMkLst>
        <pc:spChg chg="mod">
          <ac:chgData name="Fernando W. T. R. P. it21278280" userId="S::it21278280@my.sliit.lk::826eaf18-277c-421e-b007-d1a13f6c6481" providerId="AD" clId="Web-{6790148B-48DF-F183-E8F0-43218FD820B6}" dt="2024-12-03T12:21:28.451" v="14" actId="20577"/>
          <ac:spMkLst>
            <pc:docMk/>
            <pc:sldMk cId="230464635" sldId="296"/>
            <ac:spMk id="11" creationId="{CD0E7859-2B16-40BA-912F-514DAC51B1CC}"/>
          </ac:spMkLst>
        </pc:spChg>
      </pc:sldChg>
      <pc:sldChg chg="modSp">
        <pc:chgData name="Fernando W. T. R. P. it21278280" userId="S::it21278280@my.sliit.lk::826eaf18-277c-421e-b007-d1a13f6c6481" providerId="AD" clId="Web-{6790148B-48DF-F183-E8F0-43218FD820B6}" dt="2024-12-03T12:19:40.400" v="8" actId="20577"/>
        <pc:sldMkLst>
          <pc:docMk/>
          <pc:sldMk cId="464385137" sldId="324"/>
        </pc:sldMkLst>
        <pc:spChg chg="mod">
          <ac:chgData name="Fernando W. T. R. P. it21278280" userId="S::it21278280@my.sliit.lk::826eaf18-277c-421e-b007-d1a13f6c6481" providerId="AD" clId="Web-{6790148B-48DF-F183-E8F0-43218FD820B6}" dt="2024-12-03T12:19:40.400" v="8" actId="20577"/>
          <ac:spMkLst>
            <pc:docMk/>
            <pc:sldMk cId="464385137" sldId="324"/>
            <ac:spMk id="3" creationId="{EC4D9AEA-054F-25D7-0F23-8FEAC6518B5C}"/>
          </ac:spMkLst>
        </pc:spChg>
      </pc:sldChg>
      <pc:sldChg chg="addSp modSp">
        <pc:chgData name="Fernando W. T. R. P. it21278280" userId="S::it21278280@my.sliit.lk::826eaf18-277c-421e-b007-d1a13f6c6481" providerId="AD" clId="Web-{6790148B-48DF-F183-E8F0-43218FD820B6}" dt="2024-12-03T12:20:19.732" v="9"/>
        <pc:sldMkLst>
          <pc:docMk/>
          <pc:sldMk cId="3946373176" sldId="327"/>
        </pc:sldMkLst>
        <pc:picChg chg="add mod">
          <ac:chgData name="Fernando W. T. R. P. it21278280" userId="S::it21278280@my.sliit.lk::826eaf18-277c-421e-b007-d1a13f6c6481" providerId="AD" clId="Web-{6790148B-48DF-F183-E8F0-43218FD820B6}" dt="2024-12-03T12:20:19.732" v="9"/>
          <ac:picMkLst>
            <pc:docMk/>
            <pc:sldMk cId="3946373176" sldId="327"/>
            <ac:picMk id="3" creationId="{6ADE4954-3333-8285-C426-3A90D7ABDEFA}"/>
          </ac:picMkLst>
        </pc:picChg>
      </pc:sldChg>
      <pc:sldChg chg="addSp modSp">
        <pc:chgData name="Fernando W. T. R. P. it21278280" userId="S::it21278280@my.sliit.lk::826eaf18-277c-421e-b007-d1a13f6c6481" providerId="AD" clId="Web-{6790148B-48DF-F183-E8F0-43218FD820B6}" dt="2024-12-03T12:28:06.568" v="76" actId="1076"/>
        <pc:sldMkLst>
          <pc:docMk/>
          <pc:sldMk cId="1495529825" sldId="328"/>
        </pc:sldMkLst>
        <pc:spChg chg="add mod">
          <ac:chgData name="Fernando W. T. R. P. it21278280" userId="S::it21278280@my.sliit.lk::826eaf18-277c-421e-b007-d1a13f6c6481" providerId="AD" clId="Web-{6790148B-48DF-F183-E8F0-43218FD820B6}" dt="2024-12-03T12:27:50.052" v="70" actId="1076"/>
          <ac:spMkLst>
            <pc:docMk/>
            <pc:sldMk cId="1495529825" sldId="328"/>
            <ac:spMk id="2" creationId="{DC81AEEC-9578-19E0-842E-4FE49461A6C7}"/>
          </ac:spMkLst>
        </pc:spChg>
        <pc:picChg chg="add">
          <ac:chgData name="Fernando W. T. R. P. it21278280" userId="S::it21278280@my.sliit.lk::826eaf18-277c-421e-b007-d1a13f6c6481" providerId="AD" clId="Web-{6790148B-48DF-F183-E8F0-43218FD820B6}" dt="2024-12-03T12:27:05.489" v="65"/>
          <ac:picMkLst>
            <pc:docMk/>
            <pc:sldMk cId="1495529825" sldId="328"/>
            <ac:picMk id="5" creationId="{F3AB8642-F5A7-3FDD-1225-BA4E17036C1B}"/>
          </ac:picMkLst>
        </pc:picChg>
        <pc:picChg chg="add mod">
          <ac:chgData name="Fernando W. T. R. P. it21278280" userId="S::it21278280@my.sliit.lk::826eaf18-277c-421e-b007-d1a13f6c6481" providerId="AD" clId="Web-{6790148B-48DF-F183-E8F0-43218FD820B6}" dt="2024-12-03T12:28:06.568" v="76" actId="1076"/>
          <ac:picMkLst>
            <pc:docMk/>
            <pc:sldMk cId="1495529825" sldId="328"/>
            <ac:picMk id="6" creationId="{F0DF736B-51D4-E2F3-C9EE-830D2DEC56B0}"/>
          </ac:picMkLst>
        </pc:picChg>
      </pc:sldChg>
      <pc:sldChg chg="new">
        <pc:chgData name="Fernando W. T. R. P. it21278280" userId="S::it21278280@my.sliit.lk::826eaf18-277c-421e-b007-d1a13f6c6481" providerId="AD" clId="Web-{6790148B-48DF-F183-E8F0-43218FD820B6}" dt="2024-12-03T12:21:09.779" v="10"/>
        <pc:sldMkLst>
          <pc:docMk/>
          <pc:sldMk cId="2759331616" sldId="348"/>
        </pc:sldMkLst>
      </pc:sldChg>
      <pc:sldChg chg="addSp delSp modSp new">
        <pc:chgData name="Fernando W. T. R. P. it21278280" userId="S::it21278280@my.sliit.lk::826eaf18-277c-421e-b007-d1a13f6c6481" providerId="AD" clId="Web-{6790148B-48DF-F183-E8F0-43218FD820B6}" dt="2024-12-03T12:24:21.703" v="50" actId="20577"/>
        <pc:sldMkLst>
          <pc:docMk/>
          <pc:sldMk cId="3001147896" sldId="349"/>
        </pc:sldMkLst>
        <pc:spChg chg="del mod">
          <ac:chgData name="Fernando W. T. R. P. it21278280" userId="S::it21278280@my.sliit.lk::826eaf18-277c-421e-b007-d1a13f6c6481" providerId="AD" clId="Web-{6790148B-48DF-F183-E8F0-43218FD820B6}" dt="2024-12-03T12:23:48.031" v="34"/>
          <ac:spMkLst>
            <pc:docMk/>
            <pc:sldMk cId="3001147896" sldId="349"/>
            <ac:spMk id="2" creationId="{81455041-BEAD-039C-F869-A095FD7FADD8}"/>
          </ac:spMkLst>
        </pc:spChg>
        <pc:spChg chg="del mod">
          <ac:chgData name="Fernando W. T. R. P. it21278280" userId="S::it21278280@my.sliit.lk::826eaf18-277c-421e-b007-d1a13f6c6481" providerId="AD" clId="Web-{6790148B-48DF-F183-E8F0-43218FD820B6}" dt="2024-12-03T12:23:54.140" v="36"/>
          <ac:spMkLst>
            <pc:docMk/>
            <pc:sldMk cId="3001147896" sldId="349"/>
            <ac:spMk id="3" creationId="{A074DF50-3013-77F9-9509-0EFAB08C4A6C}"/>
          </ac:spMkLst>
        </pc:spChg>
        <pc:spChg chg="add del mod">
          <ac:chgData name="Fernando W. T. R. P. it21278280" userId="S::it21278280@my.sliit.lk::826eaf18-277c-421e-b007-d1a13f6c6481" providerId="AD" clId="Web-{6790148B-48DF-F183-E8F0-43218FD820B6}" dt="2024-12-03T12:22:06.108" v="20"/>
          <ac:spMkLst>
            <pc:docMk/>
            <pc:sldMk cId="3001147896" sldId="349"/>
            <ac:spMk id="5" creationId="{F700F1AE-B56F-B38C-CC42-848AE91674DD}"/>
          </ac:spMkLst>
        </pc:spChg>
        <pc:spChg chg="add del">
          <ac:chgData name="Fernando W. T. R. P. it21278280" userId="S::it21278280@my.sliit.lk::826eaf18-277c-421e-b007-d1a13f6c6481" providerId="AD" clId="Web-{6790148B-48DF-F183-E8F0-43218FD820B6}" dt="2024-12-03T12:22:22.124" v="22"/>
          <ac:spMkLst>
            <pc:docMk/>
            <pc:sldMk cId="3001147896" sldId="349"/>
            <ac:spMk id="7" creationId="{4A7479FF-8E73-6C29-18C5-9D037C1F1547}"/>
          </ac:spMkLst>
        </pc:spChg>
        <pc:spChg chg="add">
          <ac:chgData name="Fernando W. T. R. P. it21278280" userId="S::it21278280@my.sliit.lk::826eaf18-277c-421e-b007-d1a13f6c6481" providerId="AD" clId="Web-{6790148B-48DF-F183-E8F0-43218FD820B6}" dt="2024-12-03T12:22:25.233" v="23"/>
          <ac:spMkLst>
            <pc:docMk/>
            <pc:sldMk cId="3001147896" sldId="349"/>
            <ac:spMk id="9" creationId="{CC219775-5FAA-6B36-991D-DA488DD63865}"/>
          </ac:spMkLst>
        </pc:spChg>
        <pc:spChg chg="add del mod">
          <ac:chgData name="Fernando W. T. R. P. it21278280" userId="S::it21278280@my.sliit.lk::826eaf18-277c-421e-b007-d1a13f6c6481" providerId="AD" clId="Web-{6790148B-48DF-F183-E8F0-43218FD820B6}" dt="2024-12-03T12:23:05.327" v="27"/>
          <ac:spMkLst>
            <pc:docMk/>
            <pc:sldMk cId="3001147896" sldId="349"/>
            <ac:spMk id="11" creationId="{07F0F44B-2BC8-9CF3-4834-F89B47F7B95E}"/>
          </ac:spMkLst>
        </pc:spChg>
        <pc:spChg chg="add">
          <ac:chgData name="Fernando W. T. R. P. it21278280" userId="S::it21278280@my.sliit.lk::826eaf18-277c-421e-b007-d1a13f6c6481" providerId="AD" clId="Web-{6790148B-48DF-F183-E8F0-43218FD820B6}" dt="2024-12-03T12:23:28.093" v="28"/>
          <ac:spMkLst>
            <pc:docMk/>
            <pc:sldMk cId="3001147896" sldId="349"/>
            <ac:spMk id="13" creationId="{D728FFE0-92E5-9466-0CE7-A3834A964CA3}"/>
          </ac:spMkLst>
        </pc:spChg>
        <pc:spChg chg="add">
          <ac:chgData name="Fernando W. T. R. P. it21278280" userId="S::it21278280@my.sliit.lk::826eaf18-277c-421e-b007-d1a13f6c6481" providerId="AD" clId="Web-{6790148B-48DF-F183-E8F0-43218FD820B6}" dt="2024-12-03T12:23:28.109" v="29"/>
          <ac:spMkLst>
            <pc:docMk/>
            <pc:sldMk cId="3001147896" sldId="349"/>
            <ac:spMk id="15" creationId="{D576C60C-EF1A-E51F-30F8-11592DD01147}"/>
          </ac:spMkLst>
        </pc:spChg>
        <pc:spChg chg="add mod">
          <ac:chgData name="Fernando W. T. R. P. it21278280" userId="S::it21278280@my.sliit.lk::826eaf18-277c-421e-b007-d1a13f6c6481" providerId="AD" clId="Web-{6790148B-48DF-F183-E8F0-43218FD820B6}" dt="2024-12-03T12:24:21.703" v="50" actId="20577"/>
          <ac:spMkLst>
            <pc:docMk/>
            <pc:sldMk cId="3001147896" sldId="349"/>
            <ac:spMk id="17" creationId="{00A0E1F3-94D4-43A7-A894-8DAD5DB33A08}"/>
          </ac:spMkLst>
        </pc:spChg>
        <pc:spChg chg="add mod">
          <ac:chgData name="Fernando W. T. R. P. it21278280" userId="S::it21278280@my.sliit.lk::826eaf18-277c-421e-b007-d1a13f6c6481" providerId="AD" clId="Web-{6790148B-48DF-F183-E8F0-43218FD820B6}" dt="2024-12-03T12:24:14.859" v="43" actId="20577"/>
          <ac:spMkLst>
            <pc:docMk/>
            <pc:sldMk cId="3001147896" sldId="349"/>
            <ac:spMk id="19" creationId="{0E07264F-77A4-E34A-6F55-5507240835E8}"/>
          </ac:spMkLst>
        </pc:spChg>
      </pc:sldChg>
      <pc:sldChg chg="new">
        <pc:chgData name="Fernando W. T. R. P. it21278280" userId="S::it21278280@my.sliit.lk::826eaf18-277c-421e-b007-d1a13f6c6481" providerId="AD" clId="Web-{6790148B-48DF-F183-E8F0-43218FD820B6}" dt="2024-12-03T12:21:12.779" v="12"/>
        <pc:sldMkLst>
          <pc:docMk/>
          <pc:sldMk cId="4137007751" sldId="350"/>
        </pc:sldMkLst>
      </pc:sldChg>
    </pc:docChg>
  </pc:docChgLst>
  <pc:docChgLst>
    <pc:chgData name="Guest User" userId="S::urn:spo:anon#1691658369c901bc3f5871b37a353446b44d0ad7fb04443acea16ffa06f2d846::" providerId="AD" clId="Web-{1A492031-6C07-0257-A10E-1D7C0EDF445B}"/>
    <pc:docChg chg="modSld">
      <pc:chgData name="Guest User" userId="S::urn:spo:anon#1691658369c901bc3f5871b37a353446b44d0ad7fb04443acea16ffa06f2d846::" providerId="AD" clId="Web-{1A492031-6C07-0257-A10E-1D7C0EDF445B}" dt="2024-12-03T12:18:27.896" v="1" actId="20577"/>
      <pc:docMkLst>
        <pc:docMk/>
      </pc:docMkLst>
      <pc:sldChg chg="modSp">
        <pc:chgData name="Guest User" userId="S::urn:spo:anon#1691658369c901bc3f5871b37a353446b44d0ad7fb04443acea16ffa06f2d846::" providerId="AD" clId="Web-{1A492031-6C07-0257-A10E-1D7C0EDF445B}" dt="2024-12-03T12:18:27.896" v="1" actId="20577"/>
        <pc:sldMkLst>
          <pc:docMk/>
          <pc:sldMk cId="464385137" sldId="324"/>
        </pc:sldMkLst>
        <pc:spChg chg="mod">
          <ac:chgData name="Guest User" userId="S::urn:spo:anon#1691658369c901bc3f5871b37a353446b44d0ad7fb04443acea16ffa06f2d846::" providerId="AD" clId="Web-{1A492031-6C07-0257-A10E-1D7C0EDF445B}" dt="2024-12-03T12:18:27.896" v="1" actId="20577"/>
          <ac:spMkLst>
            <pc:docMk/>
            <pc:sldMk cId="464385137" sldId="324"/>
            <ac:spMk id="3" creationId="{EC4D9AEA-054F-25D7-0F23-8FEAC6518B5C}"/>
          </ac:spMkLst>
        </pc:spChg>
      </pc:sldChg>
    </pc:docChg>
  </pc:docChgLst>
  <pc:docChgLst>
    <pc:chgData name="Fernando W. T. R. P. it21278280" userId="S::it21278280@my.sliit.lk::826eaf18-277c-421e-b007-d1a13f6c6481" providerId="AD" clId="Web-{4C66D049-F0D0-CC37-5880-50A775BDC853}"/>
    <pc:docChg chg="addSld delSld modSld">
      <pc:chgData name="Fernando W. T. R. P. it21278280" userId="S::it21278280@my.sliit.lk::826eaf18-277c-421e-b007-d1a13f6c6481" providerId="AD" clId="Web-{4C66D049-F0D0-CC37-5880-50A775BDC853}" dt="2024-12-03T18:15:55.779" v="295"/>
      <pc:docMkLst>
        <pc:docMk/>
      </pc:docMkLst>
      <pc:sldChg chg="modSp">
        <pc:chgData name="Fernando W. T. R. P. it21278280" userId="S::it21278280@my.sliit.lk::826eaf18-277c-421e-b007-d1a13f6c6481" providerId="AD" clId="Web-{4C66D049-F0D0-CC37-5880-50A775BDC853}" dt="2024-12-03T16:32:05.721" v="1" actId="14100"/>
        <pc:sldMkLst>
          <pc:docMk/>
          <pc:sldMk cId="3813887311" sldId="277"/>
        </pc:sldMkLst>
        <pc:picChg chg="mod">
          <ac:chgData name="Fernando W. T. R. P. it21278280" userId="S::it21278280@my.sliit.lk::826eaf18-277c-421e-b007-d1a13f6c6481" providerId="AD" clId="Web-{4C66D049-F0D0-CC37-5880-50A775BDC853}" dt="2024-12-03T16:32:05.721" v="1" actId="14100"/>
          <ac:picMkLst>
            <pc:docMk/>
            <pc:sldMk cId="3813887311" sldId="277"/>
            <ac:picMk id="12" creationId="{08CAA05E-18C1-4DB3-8A69-13FA31DD43AE}"/>
          </ac:picMkLst>
        </pc:picChg>
      </pc:sldChg>
      <pc:sldChg chg="delSp del">
        <pc:chgData name="Fernando W. T. R. P. it21278280" userId="S::it21278280@my.sliit.lk::826eaf18-277c-421e-b007-d1a13f6c6481" providerId="AD" clId="Web-{4C66D049-F0D0-CC37-5880-50A775BDC853}" dt="2024-12-03T18:15:55.779" v="295"/>
        <pc:sldMkLst>
          <pc:docMk/>
          <pc:sldMk cId="3946373176" sldId="327"/>
        </pc:sldMkLst>
        <pc:picChg chg="del">
          <ac:chgData name="Fernando W. T. R. P. it21278280" userId="S::it21278280@my.sliit.lk::826eaf18-277c-421e-b007-d1a13f6c6481" providerId="AD" clId="Web-{4C66D049-F0D0-CC37-5880-50A775BDC853}" dt="2024-12-03T16:40:34.774" v="172"/>
          <ac:picMkLst>
            <pc:docMk/>
            <pc:sldMk cId="3946373176" sldId="327"/>
            <ac:picMk id="3" creationId="{6ADE4954-3333-8285-C426-3A90D7ABDEFA}"/>
          </ac:picMkLst>
        </pc:picChg>
      </pc:sldChg>
      <pc:sldChg chg="del">
        <pc:chgData name="Fernando W. T. R. P. it21278280" userId="S::it21278280@my.sliit.lk::826eaf18-277c-421e-b007-d1a13f6c6481" providerId="AD" clId="Web-{4C66D049-F0D0-CC37-5880-50A775BDC853}" dt="2024-12-03T18:15:51.857" v="294"/>
        <pc:sldMkLst>
          <pc:docMk/>
          <pc:sldMk cId="2759331616" sldId="348"/>
        </pc:sldMkLst>
      </pc:sldChg>
      <pc:sldChg chg="addSp modSp">
        <pc:chgData name="Fernando W. T. R. P. it21278280" userId="S::it21278280@my.sliit.lk::826eaf18-277c-421e-b007-d1a13f6c6481" providerId="AD" clId="Web-{4C66D049-F0D0-CC37-5880-50A775BDC853}" dt="2024-12-03T16:42:28.322" v="178" actId="1076"/>
        <pc:sldMkLst>
          <pc:docMk/>
          <pc:sldMk cId="3001147896" sldId="349"/>
        </pc:sldMkLst>
        <pc:spChg chg="mod">
          <ac:chgData name="Fernando W. T. R. P. it21278280" userId="S::it21278280@my.sliit.lk::826eaf18-277c-421e-b007-d1a13f6c6481" providerId="AD" clId="Web-{4C66D049-F0D0-CC37-5880-50A775BDC853}" dt="2024-12-03T16:38:09.897" v="171" actId="20577"/>
          <ac:spMkLst>
            <pc:docMk/>
            <pc:sldMk cId="3001147896" sldId="349"/>
            <ac:spMk id="19" creationId="{0E07264F-77A4-E34A-6F55-5507240835E8}"/>
          </ac:spMkLst>
        </pc:spChg>
        <pc:picChg chg="add mod">
          <ac:chgData name="Fernando W. T. R. P. it21278280" userId="S::it21278280@my.sliit.lk::826eaf18-277c-421e-b007-d1a13f6c6481" providerId="AD" clId="Web-{4C66D049-F0D0-CC37-5880-50A775BDC853}" dt="2024-12-03T16:42:15.072" v="176" actId="1076"/>
          <ac:picMkLst>
            <pc:docMk/>
            <pc:sldMk cId="3001147896" sldId="349"/>
            <ac:picMk id="2" creationId="{AA1DE6F6-605D-DFD9-4B4E-DF7C826D14DD}"/>
          </ac:picMkLst>
        </pc:picChg>
        <pc:picChg chg="add mod">
          <ac:chgData name="Fernando W. T. R. P. it21278280" userId="S::it21278280@my.sliit.lk::826eaf18-277c-421e-b007-d1a13f6c6481" providerId="AD" clId="Web-{4C66D049-F0D0-CC37-5880-50A775BDC853}" dt="2024-12-03T16:42:28.322" v="178" actId="1076"/>
          <ac:picMkLst>
            <pc:docMk/>
            <pc:sldMk cId="3001147896" sldId="349"/>
            <ac:picMk id="3" creationId="{9F741AAC-84A1-91B2-B0F1-7B5C5E81C245}"/>
          </ac:picMkLst>
        </pc:picChg>
      </pc:sldChg>
      <pc:sldChg chg="addSp delSp modSp">
        <pc:chgData name="Fernando W. T. R. P. it21278280" userId="S::it21278280@my.sliit.lk::826eaf18-277c-421e-b007-d1a13f6c6481" providerId="AD" clId="Web-{4C66D049-F0D0-CC37-5880-50A775BDC853}" dt="2024-12-03T16:49:40.030" v="215" actId="1076"/>
        <pc:sldMkLst>
          <pc:docMk/>
          <pc:sldMk cId="4137007751" sldId="350"/>
        </pc:sldMkLst>
        <pc:spChg chg="del mod">
          <ac:chgData name="Fernando W. T. R. P. it21278280" userId="S::it21278280@my.sliit.lk::826eaf18-277c-421e-b007-d1a13f6c6481" providerId="AD" clId="Web-{4C66D049-F0D0-CC37-5880-50A775BDC853}" dt="2024-12-03T16:48:56.171" v="204"/>
          <ac:spMkLst>
            <pc:docMk/>
            <pc:sldMk cId="4137007751" sldId="350"/>
            <ac:spMk id="2" creationId="{486532D0-E0E3-2AD9-C012-3781BC72C3A8}"/>
          </ac:spMkLst>
        </pc:spChg>
        <pc:spChg chg="del">
          <ac:chgData name="Fernando W. T. R. P. it21278280" userId="S::it21278280@my.sliit.lk::826eaf18-277c-421e-b007-d1a13f6c6481" providerId="AD" clId="Web-{4C66D049-F0D0-CC37-5880-50A775BDC853}" dt="2024-12-03T16:49:03.671" v="205"/>
          <ac:spMkLst>
            <pc:docMk/>
            <pc:sldMk cId="4137007751" sldId="350"/>
            <ac:spMk id="3" creationId="{FA3B60CB-EF42-B6EB-453D-B909E922EEF5}"/>
          </ac:spMkLst>
        </pc:spChg>
        <pc:picChg chg="add mod ord">
          <ac:chgData name="Fernando W. T. R. P. it21278280" userId="S::it21278280@my.sliit.lk::826eaf18-277c-421e-b007-d1a13f6c6481" providerId="AD" clId="Web-{4C66D049-F0D0-CC37-5880-50A775BDC853}" dt="2024-12-03T16:49:08.608" v="207" actId="1076"/>
          <ac:picMkLst>
            <pc:docMk/>
            <pc:sldMk cId="4137007751" sldId="350"/>
            <ac:picMk id="4" creationId="{B431337C-7855-2101-68BC-44624EB04F9A}"/>
          </ac:picMkLst>
        </pc:picChg>
        <pc:picChg chg="add mod">
          <ac:chgData name="Fernando W. T. R. P. it21278280" userId="S::it21278280@my.sliit.lk::826eaf18-277c-421e-b007-d1a13f6c6481" providerId="AD" clId="Web-{4C66D049-F0D0-CC37-5880-50A775BDC853}" dt="2024-12-03T16:49:40.030" v="215" actId="1076"/>
          <ac:picMkLst>
            <pc:docMk/>
            <pc:sldMk cId="4137007751" sldId="350"/>
            <ac:picMk id="5" creationId="{8FD74CED-6944-B68F-AA20-F883678191BA}"/>
          </ac:picMkLst>
        </pc:picChg>
      </pc:sldChg>
      <pc:sldChg chg="addSp delSp modSp">
        <pc:chgData name="Fernando W. T. R. P. it21278280" userId="S::it21278280@my.sliit.lk::826eaf18-277c-421e-b007-d1a13f6c6481" providerId="AD" clId="Web-{4C66D049-F0D0-CC37-5880-50A775BDC853}" dt="2024-12-03T16:36:57.053" v="121" actId="1076"/>
        <pc:sldMkLst>
          <pc:docMk/>
          <pc:sldMk cId="2043512504" sldId="353"/>
        </pc:sldMkLst>
        <pc:spChg chg="del mod">
          <ac:chgData name="Fernando W. T. R. P. it21278280" userId="S::it21278280@my.sliit.lk::826eaf18-277c-421e-b007-d1a13f6c6481" providerId="AD" clId="Web-{4C66D049-F0D0-CC37-5880-50A775BDC853}" dt="2024-12-03T16:33:04.691" v="4"/>
          <ac:spMkLst>
            <pc:docMk/>
            <pc:sldMk cId="2043512504" sldId="353"/>
            <ac:spMk id="2" creationId="{1E2DB4DB-32F3-8419-DD3F-37B45AD9F484}"/>
          </ac:spMkLst>
        </pc:spChg>
        <pc:spChg chg="del mod">
          <ac:chgData name="Fernando W. T. R. P. it21278280" userId="S::it21278280@my.sliit.lk::826eaf18-277c-421e-b007-d1a13f6c6481" providerId="AD" clId="Web-{4C66D049-F0D0-CC37-5880-50A775BDC853}" dt="2024-12-03T16:33:16.613" v="6"/>
          <ac:spMkLst>
            <pc:docMk/>
            <pc:sldMk cId="2043512504" sldId="353"/>
            <ac:spMk id="3" creationId="{010098A8-370D-4FF1-B931-4BDA622D5A7B}"/>
          </ac:spMkLst>
        </pc:spChg>
        <pc:spChg chg="add mod">
          <ac:chgData name="Fernando W. T. R. P. it21278280" userId="S::it21278280@my.sliit.lk::826eaf18-277c-421e-b007-d1a13f6c6481" providerId="AD" clId="Web-{4C66D049-F0D0-CC37-5880-50A775BDC853}" dt="2024-12-03T16:36:31.006" v="117" actId="1076"/>
          <ac:spMkLst>
            <pc:docMk/>
            <pc:sldMk cId="2043512504" sldId="353"/>
            <ac:spMk id="14" creationId="{BE9262A6-967D-1AB3-70C1-01ECAE9B5145}"/>
          </ac:spMkLst>
        </pc:spChg>
        <pc:spChg chg="add mod">
          <ac:chgData name="Fernando W. T. R. P. it21278280" userId="S::it21278280@my.sliit.lk::826eaf18-277c-421e-b007-d1a13f6c6481" providerId="AD" clId="Web-{4C66D049-F0D0-CC37-5880-50A775BDC853}" dt="2024-12-03T16:36:34.974" v="118" actId="1076"/>
          <ac:spMkLst>
            <pc:docMk/>
            <pc:sldMk cId="2043512504" sldId="353"/>
            <ac:spMk id="15" creationId="{59D9BDA9-045F-24DD-5C1E-53EB56263714}"/>
          </ac:spMkLst>
        </pc:spChg>
        <pc:picChg chg="add mod">
          <ac:chgData name="Fernando W. T. R. P. it21278280" userId="S::it21278280@my.sliit.lk::826eaf18-277c-421e-b007-d1a13f6c6481" providerId="AD" clId="Web-{4C66D049-F0D0-CC37-5880-50A775BDC853}" dt="2024-12-03T16:34:11.910" v="7" actId="1076"/>
          <ac:picMkLst>
            <pc:docMk/>
            <pc:sldMk cId="2043512504" sldId="353"/>
            <ac:picMk id="5" creationId="{E8B8908A-7103-D2FF-18B4-1265450E8B0A}"/>
          </ac:picMkLst>
        </pc:picChg>
        <pc:picChg chg="add">
          <ac:chgData name="Fernando W. T. R. P. it21278280" userId="S::it21278280@my.sliit.lk::826eaf18-277c-421e-b007-d1a13f6c6481" providerId="AD" clId="Web-{4C66D049-F0D0-CC37-5880-50A775BDC853}" dt="2024-12-03T16:34:39.286" v="8"/>
          <ac:picMkLst>
            <pc:docMk/>
            <pc:sldMk cId="2043512504" sldId="353"/>
            <ac:picMk id="7" creationId="{6B7EE53B-7357-C686-8078-5DB04DD09AE8}"/>
          </ac:picMkLst>
        </pc:picChg>
        <pc:picChg chg="add">
          <ac:chgData name="Fernando W. T. R. P. it21278280" userId="S::it21278280@my.sliit.lk::826eaf18-277c-421e-b007-d1a13f6c6481" providerId="AD" clId="Web-{4C66D049-F0D0-CC37-5880-50A775BDC853}" dt="2024-12-03T16:34:39.286" v="9"/>
          <ac:picMkLst>
            <pc:docMk/>
            <pc:sldMk cId="2043512504" sldId="353"/>
            <ac:picMk id="9" creationId="{7A670240-C15F-73A3-D9D1-2443139F5FFC}"/>
          </ac:picMkLst>
        </pc:picChg>
        <pc:picChg chg="add del">
          <ac:chgData name="Fernando W. T. R. P. it21278280" userId="S::it21278280@my.sliit.lk::826eaf18-277c-421e-b007-d1a13f6c6481" providerId="AD" clId="Web-{4C66D049-F0D0-CC37-5880-50A775BDC853}" dt="2024-12-03T16:34:57.489" v="12"/>
          <ac:picMkLst>
            <pc:docMk/>
            <pc:sldMk cId="2043512504" sldId="353"/>
            <ac:picMk id="11" creationId="{76A61A39-D575-1B4A-2B80-4C1A60CDA87E}"/>
          </ac:picMkLst>
        </pc:picChg>
        <pc:picChg chg="add del">
          <ac:chgData name="Fernando W. T. R. P. it21278280" userId="S::it21278280@my.sliit.lk::826eaf18-277c-421e-b007-d1a13f6c6481" providerId="AD" clId="Web-{4C66D049-F0D0-CC37-5880-50A775BDC853}" dt="2024-12-03T16:34:58.380" v="13"/>
          <ac:picMkLst>
            <pc:docMk/>
            <pc:sldMk cId="2043512504" sldId="353"/>
            <ac:picMk id="13" creationId="{2CE881C9-34B2-9EFC-7CC6-A351998BCCF1}"/>
          </ac:picMkLst>
        </pc:picChg>
        <pc:picChg chg="add mod">
          <ac:chgData name="Fernando W. T. R. P. it21278280" userId="S::it21278280@my.sliit.lk::826eaf18-277c-421e-b007-d1a13f6c6481" providerId="AD" clId="Web-{4C66D049-F0D0-CC37-5880-50A775BDC853}" dt="2024-12-03T16:36:57.053" v="121" actId="1076"/>
          <ac:picMkLst>
            <pc:docMk/>
            <pc:sldMk cId="2043512504" sldId="353"/>
            <ac:picMk id="16" creationId="{F25B29DB-71A6-F713-ED35-9695ADC46088}"/>
          </ac:picMkLst>
        </pc:picChg>
      </pc:sldChg>
      <pc:sldChg chg="addSp modSp">
        <pc:chgData name="Fernando W. T. R. P. it21278280" userId="S::it21278280@my.sliit.lk::826eaf18-277c-421e-b007-d1a13f6c6481" providerId="AD" clId="Web-{4C66D049-F0D0-CC37-5880-50A775BDC853}" dt="2024-12-03T16:44:34.933" v="202" actId="20577"/>
        <pc:sldMkLst>
          <pc:docMk/>
          <pc:sldMk cId="220717904" sldId="356"/>
        </pc:sldMkLst>
        <pc:spChg chg="add mod">
          <ac:chgData name="Fernando W. T. R. P. it21278280" userId="S::it21278280@my.sliit.lk::826eaf18-277c-421e-b007-d1a13f6c6481" providerId="AD" clId="Web-{4C66D049-F0D0-CC37-5880-50A775BDC853}" dt="2024-12-03T16:44:34.933" v="202" actId="20577"/>
          <ac:spMkLst>
            <pc:docMk/>
            <pc:sldMk cId="220717904" sldId="356"/>
            <ac:spMk id="2" creationId="{DED46E59-68D0-6EEA-DFCB-83A9ADC89347}"/>
          </ac:spMkLst>
        </pc:spChg>
      </pc:sldChg>
      <pc:sldChg chg="addSp delSp modSp new">
        <pc:chgData name="Fernando W. T. R. P. it21278280" userId="S::it21278280@my.sliit.lk::826eaf18-277c-421e-b007-d1a13f6c6481" providerId="AD" clId="Web-{4C66D049-F0D0-CC37-5880-50A775BDC853}" dt="2024-12-03T18:15:39.685" v="293" actId="14100"/>
        <pc:sldMkLst>
          <pc:docMk/>
          <pc:sldMk cId="2645184964" sldId="359"/>
        </pc:sldMkLst>
        <pc:spChg chg="del mod">
          <ac:chgData name="Fernando W. T. R. P. it21278280" userId="S::it21278280@my.sliit.lk::826eaf18-277c-421e-b007-d1a13f6c6481" providerId="AD" clId="Web-{4C66D049-F0D0-CC37-5880-50A775BDC853}" dt="2024-12-03T18:02:58.546" v="218"/>
          <ac:spMkLst>
            <pc:docMk/>
            <pc:sldMk cId="2645184964" sldId="359"/>
            <ac:spMk id="2" creationId="{800D07F4-8CC2-F11C-B2A5-BCFF043EBAC8}"/>
          </ac:spMkLst>
        </pc:spChg>
        <pc:spChg chg="del mod">
          <ac:chgData name="Fernando W. T. R. P. it21278280" userId="S::it21278280@my.sliit.lk::826eaf18-277c-421e-b007-d1a13f6c6481" providerId="AD" clId="Web-{4C66D049-F0D0-CC37-5880-50A775BDC853}" dt="2024-12-03T18:03:01.843" v="220"/>
          <ac:spMkLst>
            <pc:docMk/>
            <pc:sldMk cId="2645184964" sldId="359"/>
            <ac:spMk id="3" creationId="{B714904E-D954-5787-68E2-7DD60FD39F95}"/>
          </ac:spMkLst>
        </pc:spChg>
        <pc:spChg chg="add mod">
          <ac:chgData name="Fernando W. T. R. P. it21278280" userId="S::it21278280@my.sliit.lk::826eaf18-277c-421e-b007-d1a13f6c6481" providerId="AD" clId="Web-{4C66D049-F0D0-CC37-5880-50A775BDC853}" dt="2024-12-03T18:13:38.309" v="275" actId="14100"/>
          <ac:spMkLst>
            <pc:docMk/>
            <pc:sldMk cId="2645184964" sldId="359"/>
            <ac:spMk id="8" creationId="{F3FD2364-40BA-A953-A7A8-A36C4FCDA8D2}"/>
          </ac:spMkLst>
        </pc:spChg>
        <pc:picChg chg="add mod">
          <ac:chgData name="Fernando W. T. R. P. it21278280" userId="S::it21278280@my.sliit.lk::826eaf18-277c-421e-b007-d1a13f6c6481" providerId="AD" clId="Web-{4C66D049-F0D0-CC37-5880-50A775BDC853}" dt="2024-12-03T18:15:36.935" v="291" actId="1076"/>
          <ac:picMkLst>
            <pc:docMk/>
            <pc:sldMk cId="2645184964" sldId="359"/>
            <ac:picMk id="4" creationId="{FD6319F0-291A-34D6-F3B8-B2123DAE2BA0}"/>
          </ac:picMkLst>
        </pc:picChg>
        <pc:picChg chg="add mod">
          <ac:chgData name="Fernando W. T. R. P. it21278280" userId="S::it21278280@my.sliit.lk::826eaf18-277c-421e-b007-d1a13f6c6481" providerId="AD" clId="Web-{4C66D049-F0D0-CC37-5880-50A775BDC853}" dt="2024-12-03T18:15:39.685" v="293" actId="14100"/>
          <ac:picMkLst>
            <pc:docMk/>
            <pc:sldMk cId="2645184964" sldId="359"/>
            <ac:picMk id="5" creationId="{4DD72CC0-E9DD-46CC-353F-83F156F97E25}"/>
          </ac:picMkLst>
        </pc:picChg>
        <pc:picChg chg="add mod">
          <ac:chgData name="Fernando W. T. R. P. it21278280" userId="S::it21278280@my.sliit.lk::826eaf18-277c-421e-b007-d1a13f6c6481" providerId="AD" clId="Web-{4C66D049-F0D0-CC37-5880-50A775BDC853}" dt="2024-12-03T18:15:31.404" v="289" actId="1076"/>
          <ac:picMkLst>
            <pc:docMk/>
            <pc:sldMk cId="2645184964" sldId="359"/>
            <ac:picMk id="6" creationId="{534F78F3-FFF6-2483-0EA8-FF05A6C1E4FF}"/>
          </ac:picMkLst>
        </pc:picChg>
        <pc:picChg chg="add mod">
          <ac:chgData name="Fernando W. T. R. P. it21278280" userId="S::it21278280@my.sliit.lk::826eaf18-277c-421e-b007-d1a13f6c6481" providerId="AD" clId="Web-{4C66D049-F0D0-CC37-5880-50A775BDC853}" dt="2024-12-03T18:15:34.154" v="290" actId="1076"/>
          <ac:picMkLst>
            <pc:docMk/>
            <pc:sldMk cId="2645184964" sldId="359"/>
            <ac:picMk id="7" creationId="{B76AA982-2CBD-833E-76D3-F837AB217F51}"/>
          </ac:picMkLst>
        </pc:picChg>
        <pc:picChg chg="add mod modCrop">
          <ac:chgData name="Fernando W. T. R. P. it21278280" userId="S::it21278280@my.sliit.lk::826eaf18-277c-421e-b007-d1a13f6c6481" providerId="AD" clId="Web-{4C66D049-F0D0-CC37-5880-50A775BDC853}" dt="2024-12-03T18:15:28.966" v="287" actId="14100"/>
          <ac:picMkLst>
            <pc:docMk/>
            <pc:sldMk cId="2645184964" sldId="359"/>
            <ac:picMk id="9" creationId="{F2CAE68D-591E-BE1F-F94E-DAC28615D92B}"/>
          </ac:picMkLst>
        </pc:picChg>
      </pc:sldChg>
    </pc:docChg>
  </pc:docChgLst>
  <pc:docChgLst>
    <pc:chgData name="Fernando W. T. R. P. it21278280" userId="S::it21278280@my.sliit.lk::826eaf18-277c-421e-b007-d1a13f6c6481" providerId="AD" clId="Web-{2B913DA8-C47C-AA05-BE3A-1251B348455A}"/>
    <pc:docChg chg="addSld modSld">
      <pc:chgData name="Fernando W. T. R. P. it21278280" userId="S::it21278280@my.sliit.lk::826eaf18-277c-421e-b007-d1a13f6c6481" providerId="AD" clId="Web-{2B913DA8-C47C-AA05-BE3A-1251B348455A}" dt="2024-12-03T16:25:41.999" v="288" actId="20577"/>
      <pc:docMkLst>
        <pc:docMk/>
      </pc:docMkLst>
      <pc:sldChg chg="modSp">
        <pc:chgData name="Fernando W. T. R. P. it21278280" userId="S::it21278280@my.sliit.lk::826eaf18-277c-421e-b007-d1a13f6c6481" providerId="AD" clId="Web-{2B913DA8-C47C-AA05-BE3A-1251B348455A}" dt="2024-12-03T16:25:41.999" v="288" actId="20577"/>
        <pc:sldMkLst>
          <pc:docMk/>
          <pc:sldMk cId="3001147896" sldId="349"/>
        </pc:sldMkLst>
        <pc:spChg chg="mod">
          <ac:chgData name="Fernando W. T. R. P. it21278280" userId="S::it21278280@my.sliit.lk::826eaf18-277c-421e-b007-d1a13f6c6481" providerId="AD" clId="Web-{2B913DA8-C47C-AA05-BE3A-1251B348455A}" dt="2024-12-03T16:25:41.999" v="288" actId="20577"/>
          <ac:spMkLst>
            <pc:docMk/>
            <pc:sldMk cId="3001147896" sldId="349"/>
            <ac:spMk id="17" creationId="{00A0E1F3-94D4-43A7-A894-8DAD5DB33A08}"/>
          </ac:spMkLst>
        </pc:spChg>
        <pc:spChg chg="mod">
          <ac:chgData name="Fernando W. T. R. P. it21278280" userId="S::it21278280@my.sliit.lk::826eaf18-277c-421e-b007-d1a13f6c6481" providerId="AD" clId="Web-{2B913DA8-C47C-AA05-BE3A-1251B348455A}" dt="2024-12-03T16:25:41.577" v="287" actId="20577"/>
          <ac:spMkLst>
            <pc:docMk/>
            <pc:sldMk cId="3001147896" sldId="349"/>
            <ac:spMk id="19" creationId="{0E07264F-77A4-E34A-6F55-5507240835E8}"/>
          </ac:spMkLst>
        </pc:spChg>
      </pc:sldChg>
      <pc:sldChg chg="addSp modSp">
        <pc:chgData name="Fernando W. T. R. P. it21278280" userId="S::it21278280@my.sliit.lk::826eaf18-277c-421e-b007-d1a13f6c6481" providerId="AD" clId="Web-{2B913DA8-C47C-AA05-BE3A-1251B348455A}" dt="2024-12-03T15:20:22.604" v="31" actId="1076"/>
        <pc:sldMkLst>
          <pc:docMk/>
          <pc:sldMk cId="1176938521" sldId="357"/>
        </pc:sldMkLst>
        <pc:spChg chg="add mod">
          <ac:chgData name="Fernando W. T. R. P. it21278280" userId="S::it21278280@my.sliit.lk::826eaf18-277c-421e-b007-d1a13f6c6481" providerId="AD" clId="Web-{2B913DA8-C47C-AA05-BE3A-1251B348455A}" dt="2024-12-03T15:20:22.604" v="31" actId="1076"/>
          <ac:spMkLst>
            <pc:docMk/>
            <pc:sldMk cId="1176938521" sldId="357"/>
            <ac:spMk id="3" creationId="{9BDA9726-8822-5D4B-7146-42F9FD6ABD1B}"/>
          </ac:spMkLst>
        </pc:spChg>
      </pc:sldChg>
      <pc:sldChg chg="addSp delSp modSp new">
        <pc:chgData name="Fernando W. T. R. P. it21278280" userId="S::it21278280@my.sliit.lk::826eaf18-277c-421e-b007-d1a13f6c6481" providerId="AD" clId="Web-{2B913DA8-C47C-AA05-BE3A-1251B348455A}" dt="2024-12-03T16:09:14.955" v="166" actId="14100"/>
        <pc:sldMkLst>
          <pc:docMk/>
          <pc:sldMk cId="3100131448" sldId="358"/>
        </pc:sldMkLst>
        <pc:spChg chg="mod">
          <ac:chgData name="Fernando W. T. R. P. it21278280" userId="S::it21278280@my.sliit.lk::826eaf18-277c-421e-b007-d1a13f6c6481" providerId="AD" clId="Web-{2B913DA8-C47C-AA05-BE3A-1251B348455A}" dt="2024-12-03T15:21:24.823" v="40" actId="1076"/>
          <ac:spMkLst>
            <pc:docMk/>
            <pc:sldMk cId="3100131448" sldId="358"/>
            <ac:spMk id="2" creationId="{AA0945DE-D05F-8AAD-D2BA-03C7FCAB34C9}"/>
          </ac:spMkLst>
        </pc:spChg>
        <pc:spChg chg="del mod">
          <ac:chgData name="Fernando W. T. R. P. it21278280" userId="S::it21278280@my.sliit.lk::826eaf18-277c-421e-b007-d1a13f6c6481" providerId="AD" clId="Web-{2B913DA8-C47C-AA05-BE3A-1251B348455A}" dt="2024-12-03T15:21:20.291" v="39"/>
          <ac:spMkLst>
            <pc:docMk/>
            <pc:sldMk cId="3100131448" sldId="358"/>
            <ac:spMk id="3" creationId="{34FC7141-1EF8-9C00-DD56-B1C8D7FCE333}"/>
          </ac:spMkLst>
        </pc:spChg>
        <pc:spChg chg="add mod">
          <ac:chgData name="Fernando W. T. R. P. it21278280" userId="S::it21278280@my.sliit.lk::826eaf18-277c-421e-b007-d1a13f6c6481" providerId="AD" clId="Web-{2B913DA8-C47C-AA05-BE3A-1251B348455A}" dt="2024-12-03T16:08:13.970" v="134" actId="1076"/>
          <ac:spMkLst>
            <pc:docMk/>
            <pc:sldMk cId="3100131448" sldId="358"/>
            <ac:spMk id="4" creationId="{E6903996-87A4-DCE7-18FC-3E99134EA232}"/>
          </ac:spMkLst>
        </pc:spChg>
        <pc:spChg chg="add mod">
          <ac:chgData name="Fernando W. T. R. P. it21278280" userId="S::it21278280@my.sliit.lk::826eaf18-277c-421e-b007-d1a13f6c6481" providerId="AD" clId="Web-{2B913DA8-C47C-AA05-BE3A-1251B348455A}" dt="2024-12-03T16:08:09.408" v="133" actId="1076"/>
          <ac:spMkLst>
            <pc:docMk/>
            <pc:sldMk cId="3100131448" sldId="358"/>
            <ac:spMk id="5" creationId="{9B4C70FB-7EA0-97BF-41C2-E2563F90E79C}"/>
          </ac:spMkLst>
        </pc:spChg>
        <pc:spChg chg="add del mod">
          <ac:chgData name="Fernando W. T. R. P. it21278280" userId="S::it21278280@my.sliit.lk::826eaf18-277c-421e-b007-d1a13f6c6481" providerId="AD" clId="Web-{2B913DA8-C47C-AA05-BE3A-1251B348455A}" dt="2024-12-03T16:07:29.204" v="125"/>
          <ac:spMkLst>
            <pc:docMk/>
            <pc:sldMk cId="3100131448" sldId="358"/>
            <ac:spMk id="6" creationId="{BC40F7C2-8DA2-C527-539E-E2D7E368512A}"/>
          </ac:spMkLst>
        </pc:spChg>
        <pc:spChg chg="add mod">
          <ac:chgData name="Fernando W. T. R. P. it21278280" userId="S::it21278280@my.sliit.lk::826eaf18-277c-421e-b007-d1a13f6c6481" providerId="AD" clId="Web-{2B913DA8-C47C-AA05-BE3A-1251B348455A}" dt="2024-12-03T16:07:37.876" v="127" actId="1076"/>
          <ac:spMkLst>
            <pc:docMk/>
            <pc:sldMk cId="3100131448" sldId="358"/>
            <ac:spMk id="7" creationId="{4153BB39-0D4E-48DD-89E3-D9BA30DE0FDC}"/>
          </ac:spMkLst>
        </pc:spChg>
        <pc:spChg chg="add mod">
          <ac:chgData name="Fernando W. T. R. P. it21278280" userId="S::it21278280@my.sliit.lk::826eaf18-277c-421e-b007-d1a13f6c6481" providerId="AD" clId="Web-{2B913DA8-C47C-AA05-BE3A-1251B348455A}" dt="2024-12-03T16:07:48.548" v="132" actId="20577"/>
          <ac:spMkLst>
            <pc:docMk/>
            <pc:sldMk cId="3100131448" sldId="358"/>
            <ac:spMk id="11" creationId="{CCE1103A-4272-1904-5145-12B5C901EC02}"/>
          </ac:spMkLst>
        </pc:spChg>
        <pc:spChg chg="add mod">
          <ac:chgData name="Fernando W. T. R. P. it21278280" userId="S::it21278280@my.sliit.lk::826eaf18-277c-421e-b007-d1a13f6c6481" providerId="AD" clId="Web-{2B913DA8-C47C-AA05-BE3A-1251B348455A}" dt="2024-12-03T16:08:46.596" v="151" actId="20577"/>
          <ac:spMkLst>
            <pc:docMk/>
            <pc:sldMk cId="3100131448" sldId="358"/>
            <ac:spMk id="12" creationId="{3FB54F65-C472-4C8C-D98A-0480CBDF2267}"/>
          </ac:spMkLst>
        </pc:spChg>
        <pc:spChg chg="add mod">
          <ac:chgData name="Fernando W. T. R. P. it21278280" userId="S::it21278280@my.sliit.lk::826eaf18-277c-421e-b007-d1a13f6c6481" providerId="AD" clId="Web-{2B913DA8-C47C-AA05-BE3A-1251B348455A}" dt="2024-12-03T16:09:14.955" v="166" actId="14100"/>
          <ac:spMkLst>
            <pc:docMk/>
            <pc:sldMk cId="3100131448" sldId="358"/>
            <ac:spMk id="13" creationId="{5566D98D-AA2C-FF15-0D64-2E5E53CFCFAB}"/>
          </ac:spMkLst>
        </pc:spChg>
        <pc:picChg chg="add mod modCrop">
          <ac:chgData name="Fernando W. T. R. P. it21278280" userId="S::it21278280@my.sliit.lk::826eaf18-277c-421e-b007-d1a13f6c6481" providerId="AD" clId="Web-{2B913DA8-C47C-AA05-BE3A-1251B348455A}" dt="2024-12-03T16:08:20.064" v="136" actId="1076"/>
          <ac:picMkLst>
            <pc:docMk/>
            <pc:sldMk cId="3100131448" sldId="358"/>
            <ac:picMk id="3" creationId="{EC49C72A-3403-488F-4C04-0AC6541A5B91}"/>
          </ac:picMkLst>
        </pc:picChg>
        <pc:picChg chg="add mod modCrop">
          <ac:chgData name="Fernando W. T. R. P. it21278280" userId="S::it21278280@my.sliit.lk::826eaf18-277c-421e-b007-d1a13f6c6481" providerId="AD" clId="Web-{2B913DA8-C47C-AA05-BE3A-1251B348455A}" dt="2024-12-03T16:08:22.002" v="137" actId="1076"/>
          <ac:picMkLst>
            <pc:docMk/>
            <pc:sldMk cId="3100131448" sldId="358"/>
            <ac:picMk id="8" creationId="{0FF2A199-C797-C3DE-FC81-E38B4454AB27}"/>
          </ac:picMkLst>
        </pc:picChg>
        <pc:picChg chg="add del mod">
          <ac:chgData name="Fernando W. T. R. P. it21278280" userId="S::it21278280@my.sliit.lk::826eaf18-277c-421e-b007-d1a13f6c6481" providerId="AD" clId="Web-{2B913DA8-C47C-AA05-BE3A-1251B348455A}" dt="2024-12-03T15:29:32.669" v="92"/>
          <ac:picMkLst>
            <pc:docMk/>
            <pc:sldMk cId="3100131448" sldId="358"/>
            <ac:picMk id="8" creationId="{686744AB-A9B6-6E45-E9CE-21A5F956BDA1}"/>
          </ac:picMkLst>
        </pc:picChg>
        <pc:picChg chg="add mod">
          <ac:chgData name="Fernando W. T. R. P. it21278280" userId="S::it21278280@my.sliit.lk::826eaf18-277c-421e-b007-d1a13f6c6481" providerId="AD" clId="Web-{2B913DA8-C47C-AA05-BE3A-1251B348455A}" dt="2024-12-03T16:05:09.546" v="99" actId="1076"/>
          <ac:picMkLst>
            <pc:docMk/>
            <pc:sldMk cId="3100131448" sldId="358"/>
            <ac:picMk id="9" creationId="{27DD1BCE-71D3-0F08-BE23-D2F76219381C}"/>
          </ac:picMkLst>
        </pc:picChg>
        <pc:picChg chg="add mod">
          <ac:chgData name="Fernando W. T. R. P. it21278280" userId="S::it21278280@my.sliit.lk::826eaf18-277c-421e-b007-d1a13f6c6481" providerId="AD" clId="Web-{2B913DA8-C47C-AA05-BE3A-1251B348455A}" dt="2024-12-03T16:08:16.580" v="135" actId="1076"/>
          <ac:picMkLst>
            <pc:docMk/>
            <pc:sldMk cId="3100131448" sldId="358"/>
            <ac:picMk id="10" creationId="{3E1D3718-FCDC-505D-325D-3F38350B28E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4/20/2025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8-05T05:54:08.380"/>
    </inkml:context>
    <inkml:brush xml:id="br0">
      <inkml:brushProperty name="width" value="0.1" units="cm"/>
      <inkml:brushProperty name="height" value="0.1" units="cm"/>
      <inkml:brushProperty name="color" value="#E71224"/>
    </inkml:brush>
  </inkml:definitions>
  <inkml:trace contextRef="#ctx0" brushRef="#br0">19165 9629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8-05T05:54:08.381"/>
    </inkml:context>
    <inkml:brush xml:id="br0">
      <inkml:brushProperty name="width" value="0.1" units="cm"/>
      <inkml:brushProperty name="height" value="0.1" units="cm"/>
      <inkml:brushProperty name="color" value="#E71224"/>
    </inkml:brush>
  </inkml:definitions>
  <inkml:trace contextRef="#ctx0" brushRef="#br0">16585 5881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8-05T05:54:48.496"/>
    </inkml:context>
    <inkml:brush xml:id="br0">
      <inkml:brushProperty name="width" value="0.1" units="cm"/>
      <inkml:brushProperty name="height" value="0.1" units="cm"/>
      <inkml:brushProperty name="color" value="#E71224"/>
    </inkml:brush>
  </inkml:definitions>
  <inkml:trace contextRef="#ctx0" brushRef="#br0">17092 9387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4/20/2025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a:t>
            </a:r>
          </a:p>
        </p:txBody>
      </p:sp>
      <p:sp>
        <p:nvSpPr>
          <p:cNvPr id="4" name="Slide Number Placeholder 3"/>
          <p:cNvSpPr>
            <a:spLocks noGrp="1"/>
          </p:cNvSpPr>
          <p:nvPr>
            <p:ph type="sldNum" sz="quarter" idx="5"/>
          </p:nvPr>
        </p:nvSpPr>
        <p:spPr/>
        <p:txBody>
          <a:bodyPr/>
          <a:lstStyle/>
          <a:p>
            <a:fld id="{6C0B8AC8-E212-48B2-9917-7448FC83DD17}" type="slidenum">
              <a:rPr lang="en-US" smtClean="0"/>
              <a:t>55</a:t>
            </a:fld>
            <a:endParaRPr lang="en-US"/>
          </a:p>
        </p:txBody>
      </p:sp>
    </p:spTree>
    <p:extLst>
      <p:ext uri="{BB962C8B-B14F-4D97-AF65-F5344CB8AC3E}">
        <p14:creationId xmlns:p14="http://schemas.microsoft.com/office/powerpoint/2010/main" val="26320770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4/20/2025</a:t>
            </a:fld>
            <a:endParaRPr lang="en-US" sz="1200" b="1"/>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customXml" Target="../ink/ink3.xml"/><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customXml" Target="../ink/ink2.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m/search?sca_esv=f020a7a3a9c0faaa&amp;udm=2&amp;biw=1536&amp;bih=703&amp;sxsrf=ADLYWIIn1HqJ-5u4DgHmzU8o-mn4aTdBrg:1733224170939&amp;q=INMP441+MEMS+Microphone&amp;spell=1&amp;sa=X&amp;ved=2ahUKEwiFn5mYu4uKAxVHefUHHaAICYkQkeECKAB6BAgHEAE" TargetMode="External"/><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ebay.com/p/18047669553" TargetMode="External"/><Relationship Id="rId2" Type="http://schemas.openxmlformats.org/officeDocument/2006/relationships/image" Target="../media/image49.jpe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jpe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ww.kaggle.com/datasets/dasmehdixtr/carla-driver-behaviour-dataset/data"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 Id="rId5" Type="http://schemas.openxmlformats.org/officeDocument/2006/relationships/image" Target="../media/image95.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 Id="rId4" Type="http://schemas.openxmlformats.org/officeDocument/2006/relationships/image" Target="../media/image102.svg"/></Relationships>
</file>

<file path=ppt/slides/_rels/slide46.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xml"/><Relationship Id="rId4" Type="http://schemas.openxmlformats.org/officeDocument/2006/relationships/image" Target="../media/image107.jpeg"/></Relationships>
</file>

<file path=ppt/slides/_rels/slide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1.xml"/><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112.sv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50.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5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image" Target="../media/image126.jpe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8" Type="http://schemas.openxmlformats.org/officeDocument/2006/relationships/hyperlink" Target="https://ieeexplore.ieee.org/document/8707065" TargetMode="External"/><Relationship Id="rId3" Type="http://schemas.openxmlformats.org/officeDocument/2006/relationships/image" Target="../media/image58.png"/><Relationship Id="rId7" Type="http://schemas.openxmlformats.org/officeDocument/2006/relationships/hyperlink" Target="https://ieeexplore.ieee.org/document/8771450"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ieeexplore.ieee.org/document/6232247" TargetMode="External"/><Relationship Id="rId5" Type="http://schemas.openxmlformats.org/officeDocument/2006/relationships/hyperlink" Target="https://link.springer.com/article/10.1007/s10209-020-00762-1" TargetMode="External"/><Relationship Id="rId4" Type="http://schemas.openxmlformats.org/officeDocument/2006/relationships/hyperlink" Target="https://doi.org/10.1016/j.jatar.2023.04.015" TargetMode="External"/><Relationship Id="rId9" Type="http://schemas.openxmlformats.org/officeDocument/2006/relationships/hyperlink" Target="https://www.sciencedirect.com/science/article/pii/S108480451630065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3.xml"/><Relationship Id="rId5" Type="http://schemas.openxmlformats.org/officeDocument/2006/relationships/image" Target="../media/image42.jpeg"/><Relationship Id="rId4" Type="http://schemas.openxmlformats.org/officeDocument/2006/relationships/image" Target="../media/image41.jpe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CBCED703-B570-D6C5-698A-A7411AD8093F}"/>
                  </a:ext>
                </a:extLst>
              </p14:cNvPr>
              <p14:cNvContentPartPr/>
              <p14:nvPr/>
            </p14:nvContentPartPr>
            <p14:xfrm>
              <a:off x="6786232" y="4114105"/>
              <a:ext cx="12700" cy="12700"/>
            </p14:xfrm>
          </p:contentPart>
        </mc:Choice>
        <mc:Fallback xmlns="">
          <p:pic>
            <p:nvPicPr>
              <p:cNvPr id="3" name="Ink 2">
                <a:extLst>
                  <a:ext uri="{FF2B5EF4-FFF2-40B4-BE49-F238E27FC236}">
                    <a16:creationId xmlns:a16="http://schemas.microsoft.com/office/drawing/2014/main" id="{CBCED703-B570-D6C5-698A-A7411AD8093F}"/>
                  </a:ext>
                </a:extLst>
              </p:cNvPr>
              <p:cNvPicPr/>
              <p:nvPr/>
            </p:nvPicPr>
            <p:blipFill>
              <a:blip r:embed="rId3"/>
              <a:stretch>
                <a:fillRect/>
              </a:stretch>
            </p:blipFill>
            <p:spPr>
              <a:xfrm>
                <a:off x="6151232" y="3479105"/>
                <a:ext cx="1270000" cy="127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E259089-6E78-F60B-8BDF-3BDD00511F44}"/>
                  </a:ext>
                </a:extLst>
              </p14:cNvPr>
              <p14:cNvContentPartPr/>
              <p14:nvPr/>
            </p14:nvContentPartPr>
            <p14:xfrm>
              <a:off x="5547982" y="2314938"/>
              <a:ext cx="12700" cy="12700"/>
            </p14:xfrm>
          </p:contentPart>
        </mc:Choice>
        <mc:Fallback xmlns="">
          <p:pic>
            <p:nvPicPr>
              <p:cNvPr id="4" name="Ink 3">
                <a:extLst>
                  <a:ext uri="{FF2B5EF4-FFF2-40B4-BE49-F238E27FC236}">
                    <a16:creationId xmlns:a16="http://schemas.microsoft.com/office/drawing/2014/main" id="{DE259089-6E78-F60B-8BDF-3BDD00511F44}"/>
                  </a:ext>
                </a:extLst>
              </p:cNvPr>
              <p:cNvPicPr/>
              <p:nvPr/>
            </p:nvPicPr>
            <p:blipFill>
              <a:blip r:embed="rId3"/>
              <a:stretch>
                <a:fillRect/>
              </a:stretch>
            </p:blipFill>
            <p:spPr>
              <a:xfrm>
                <a:off x="4912982" y="1679938"/>
                <a:ext cx="1270000" cy="1270000"/>
              </a:xfrm>
              <a:prstGeom prst="rect">
                <a:avLst/>
              </a:prstGeom>
            </p:spPr>
          </p:pic>
        </mc:Fallback>
      </mc:AlternateContent>
      <p:grpSp>
        <p:nvGrpSpPr>
          <p:cNvPr id="8" name="Group 3">
            <a:extLst>
              <a:ext uri="{FF2B5EF4-FFF2-40B4-BE49-F238E27FC236}">
                <a16:creationId xmlns:a16="http://schemas.microsoft.com/office/drawing/2014/main" id="{2D708A80-4945-422D-B508-2CB76D740CBE}"/>
              </a:ext>
            </a:extLst>
          </p:cNvPr>
          <p:cNvGrpSpPr/>
          <p:nvPr/>
        </p:nvGrpSpPr>
        <p:grpSpPr>
          <a:xfrm>
            <a:off x="4915124" y="-227571"/>
            <a:ext cx="13418258" cy="16992600"/>
            <a:chOff x="0" y="0"/>
            <a:chExt cx="21486938" cy="27210605"/>
          </a:xfrm>
        </p:grpSpPr>
        <p:pic>
          <p:nvPicPr>
            <p:cNvPr id="9" name="Picture 4">
              <a:extLst>
                <a:ext uri="{FF2B5EF4-FFF2-40B4-BE49-F238E27FC236}">
                  <a16:creationId xmlns:a16="http://schemas.microsoft.com/office/drawing/2014/main" id="{8EDF32D5-DE7E-4E39-87EE-22B96616AF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6412" y="5240963"/>
              <a:ext cx="21330526" cy="21969642"/>
            </a:xfrm>
            <a:prstGeom prst="rect">
              <a:avLst/>
            </a:prstGeom>
          </p:spPr>
        </p:pic>
        <p:pic>
          <p:nvPicPr>
            <p:cNvPr id="10" name="Picture 5">
              <a:extLst>
                <a:ext uri="{FF2B5EF4-FFF2-40B4-BE49-F238E27FC236}">
                  <a16:creationId xmlns:a16="http://schemas.microsoft.com/office/drawing/2014/main" id="{9607E1AB-F4D2-4912-877F-9BDD9DCF5D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52453"/>
            <a:stretch>
              <a:fillRect/>
            </a:stretch>
          </p:blipFill>
          <p:spPr>
            <a:xfrm>
              <a:off x="0" y="0"/>
              <a:ext cx="15216327" cy="7451612"/>
            </a:xfrm>
            <a:prstGeom prst="rect">
              <a:avLst/>
            </a:prstGeom>
          </p:spPr>
        </p:pic>
      </p:grpSp>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B84A4C60-45A2-64EB-0A09-BD92DE8D071B}"/>
                  </a:ext>
                </a:extLst>
              </p14:cNvPr>
              <p14:cNvContentPartPr/>
              <p14:nvPr/>
            </p14:nvContentPartPr>
            <p14:xfrm>
              <a:off x="5791398" y="3997688"/>
              <a:ext cx="12700" cy="12700"/>
            </p14:xfrm>
          </p:contentPart>
        </mc:Choice>
        <mc:Fallback xmlns="">
          <p:pic>
            <p:nvPicPr>
              <p:cNvPr id="5" name="Ink 4">
                <a:extLst>
                  <a:ext uri="{FF2B5EF4-FFF2-40B4-BE49-F238E27FC236}">
                    <a16:creationId xmlns:a16="http://schemas.microsoft.com/office/drawing/2014/main" id="{B84A4C60-45A2-64EB-0A09-BD92DE8D071B}"/>
                  </a:ext>
                </a:extLst>
              </p:cNvPr>
              <p:cNvPicPr/>
              <p:nvPr/>
            </p:nvPicPr>
            <p:blipFill>
              <a:blip r:embed="rId3"/>
              <a:stretch>
                <a:fillRect/>
              </a:stretch>
            </p:blipFill>
            <p:spPr>
              <a:xfrm>
                <a:off x="5156398" y="3362688"/>
                <a:ext cx="1270000" cy="1270000"/>
              </a:xfrm>
              <a:prstGeom prst="rect">
                <a:avLst/>
              </a:prstGeom>
            </p:spPr>
          </p:pic>
        </mc:Fallback>
      </mc:AlternateContent>
      <p:pic>
        <p:nvPicPr>
          <p:cNvPr id="12" name="Picture 11">
            <a:extLst>
              <a:ext uri="{FF2B5EF4-FFF2-40B4-BE49-F238E27FC236}">
                <a16:creationId xmlns:a16="http://schemas.microsoft.com/office/drawing/2014/main" id="{08CAA05E-18C1-4DB3-8A69-13FA31DD43AE}"/>
              </a:ext>
            </a:extLst>
          </p:cNvPr>
          <p:cNvPicPr>
            <a:picLocks noChangeAspect="1"/>
          </p:cNvPicPr>
          <p:nvPr/>
        </p:nvPicPr>
        <p:blipFill>
          <a:blip r:embed="rId8"/>
          <a:stretch>
            <a:fillRect/>
          </a:stretch>
        </p:blipFill>
        <p:spPr>
          <a:xfrm>
            <a:off x="555047" y="531110"/>
            <a:ext cx="4992935" cy="4026685"/>
          </a:xfrm>
          <a:prstGeom prst="rect">
            <a:avLst/>
          </a:prstGeom>
        </p:spPr>
      </p:pic>
      <p:cxnSp>
        <p:nvCxnSpPr>
          <p:cNvPr id="18" name="Straight Connector 17">
            <a:extLst>
              <a:ext uri="{FF2B5EF4-FFF2-40B4-BE49-F238E27FC236}">
                <a16:creationId xmlns:a16="http://schemas.microsoft.com/office/drawing/2014/main" id="{B4C305E6-77F1-419A-90AC-7985BAD95C46}"/>
              </a:ext>
            </a:extLst>
          </p:cNvPr>
          <p:cNvCxnSpPr/>
          <p:nvPr/>
        </p:nvCxnSpPr>
        <p:spPr>
          <a:xfrm>
            <a:off x="838200" y="4419600"/>
            <a:ext cx="4267200" cy="0"/>
          </a:xfrm>
          <a:prstGeom prst="line">
            <a:avLst/>
          </a:prstGeom>
          <a:ln/>
        </p:spPr>
        <p:style>
          <a:lnRef idx="2">
            <a:schemeClr val="dk1"/>
          </a:lnRef>
          <a:fillRef idx="0">
            <a:schemeClr val="dk1"/>
          </a:fillRef>
          <a:effectRef idx="1">
            <a:schemeClr val="dk1"/>
          </a:effectRef>
          <a:fontRef idx="minor">
            <a:schemeClr val="tx1"/>
          </a:fontRef>
        </p:style>
      </p:cxnSp>
      <p:pic>
        <p:nvPicPr>
          <p:cNvPr id="20" name="Picture 19">
            <a:extLst>
              <a:ext uri="{FF2B5EF4-FFF2-40B4-BE49-F238E27FC236}">
                <a16:creationId xmlns:a16="http://schemas.microsoft.com/office/drawing/2014/main" id="{E21B7D97-3D22-416F-B50A-0322DBDD1850}"/>
              </a:ext>
            </a:extLst>
          </p:cNvPr>
          <p:cNvPicPr>
            <a:picLocks noChangeAspect="1"/>
          </p:cNvPicPr>
          <p:nvPr/>
        </p:nvPicPr>
        <p:blipFill>
          <a:blip r:embed="rId9"/>
          <a:stretch>
            <a:fillRect/>
          </a:stretch>
        </p:blipFill>
        <p:spPr>
          <a:xfrm>
            <a:off x="639760" y="4507657"/>
            <a:ext cx="3960891" cy="1131143"/>
          </a:xfrm>
          <a:prstGeom prst="rect">
            <a:avLst/>
          </a:prstGeom>
        </p:spPr>
      </p:pic>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E7D98-4500-4772-96D7-40BA2F09856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IT21388316</a:t>
            </a:r>
            <a:r>
              <a:rPr lang="en-US" sz="1800">
                <a:solidFill>
                  <a:schemeClr val="tx1"/>
                </a:solidFill>
              </a:rPr>
              <a:t>   |   </a:t>
            </a:r>
            <a:r>
              <a:rPr lang="en-US" sz="1800" b="1">
                <a:solidFill>
                  <a:schemeClr val="tx1"/>
                </a:solidFill>
              </a:rPr>
              <a:t>Rathnayake R.M.S.N</a:t>
            </a:r>
            <a:r>
              <a:rPr lang="en-US" b="1">
                <a:solidFill>
                  <a:schemeClr val="tx1"/>
                </a:solidFill>
              </a:rPr>
              <a:t>   </a:t>
            </a:r>
            <a:r>
              <a:rPr lang="en-US" sz="1800">
                <a:solidFill>
                  <a:schemeClr val="tx1"/>
                </a:solidFill>
              </a:rPr>
              <a:t>|   </a:t>
            </a:r>
            <a:r>
              <a:rPr lang="en-US" sz="1800" b="1">
                <a:solidFill>
                  <a:schemeClr val="tx1"/>
                </a:solidFill>
              </a:rPr>
              <a:t>24-25J-132</a:t>
            </a:r>
          </a:p>
        </p:txBody>
      </p:sp>
      <p:sp>
        <p:nvSpPr>
          <p:cNvPr id="6" name="TextBox 5">
            <a:extLst>
              <a:ext uri="{FF2B5EF4-FFF2-40B4-BE49-F238E27FC236}">
                <a16:creationId xmlns:a16="http://schemas.microsoft.com/office/drawing/2014/main" id="{0EFC479D-5569-4CEE-A64B-7A505C16F9F5}"/>
              </a:ext>
            </a:extLst>
          </p:cNvPr>
          <p:cNvSpPr txBox="1"/>
          <p:nvPr/>
        </p:nvSpPr>
        <p:spPr>
          <a:xfrm>
            <a:off x="3536998" y="215691"/>
            <a:ext cx="5118004" cy="523220"/>
          </a:xfrm>
          <a:prstGeom prst="rect">
            <a:avLst/>
          </a:prstGeom>
          <a:noFill/>
        </p:spPr>
        <p:txBody>
          <a:bodyPr wrap="none" rtlCol="0">
            <a:spAutoFit/>
          </a:bodyPr>
          <a:lstStyle/>
          <a:p>
            <a:r>
              <a:rPr lang="en-US" sz="2800" b="1" spc="10"/>
              <a:t>Completion</a:t>
            </a:r>
            <a:r>
              <a:rPr lang="en-US" sz="2800" b="1"/>
              <a:t> </a:t>
            </a:r>
            <a:r>
              <a:rPr lang="en-US" sz="2800" b="1" spc="15"/>
              <a:t>and</a:t>
            </a:r>
            <a:r>
              <a:rPr lang="en-US" sz="2800" b="1" spc="5"/>
              <a:t> </a:t>
            </a:r>
            <a:r>
              <a:rPr lang="en-US" sz="2800" b="1" spc="10"/>
              <a:t>Future</a:t>
            </a:r>
            <a:r>
              <a:rPr lang="en-US" sz="2800" b="1" spc="5"/>
              <a:t> </a:t>
            </a:r>
            <a:r>
              <a:rPr lang="en-US" sz="2800" b="1" spc="15"/>
              <a:t>works</a:t>
            </a:r>
            <a:endParaRPr lang="en-US" sz="2800" b="1"/>
          </a:p>
        </p:txBody>
      </p:sp>
      <p:sp>
        <p:nvSpPr>
          <p:cNvPr id="8" name="TextBox 7">
            <a:extLst>
              <a:ext uri="{FF2B5EF4-FFF2-40B4-BE49-F238E27FC236}">
                <a16:creationId xmlns:a16="http://schemas.microsoft.com/office/drawing/2014/main" id="{42CF6847-B420-4AFF-BF60-BD0B7EDE0AF8}"/>
              </a:ext>
            </a:extLst>
          </p:cNvPr>
          <p:cNvSpPr txBox="1"/>
          <p:nvPr/>
        </p:nvSpPr>
        <p:spPr>
          <a:xfrm>
            <a:off x="1219200" y="1112210"/>
            <a:ext cx="3403047" cy="461665"/>
          </a:xfrm>
          <a:prstGeom prst="rect">
            <a:avLst/>
          </a:prstGeom>
          <a:noFill/>
        </p:spPr>
        <p:txBody>
          <a:bodyPr wrap="none" rtlCol="0">
            <a:spAutoFit/>
          </a:bodyPr>
          <a:lstStyle/>
          <a:p>
            <a:r>
              <a:rPr lang="en-US" sz="2400" b="1" u="sng">
                <a:solidFill>
                  <a:schemeClr val="accent1">
                    <a:lumMod val="75000"/>
                  </a:schemeClr>
                </a:solidFill>
              </a:rPr>
              <a:t>Completed Component</a:t>
            </a:r>
          </a:p>
        </p:txBody>
      </p:sp>
      <p:sp>
        <p:nvSpPr>
          <p:cNvPr id="9" name="TextBox 8">
            <a:extLst>
              <a:ext uri="{FF2B5EF4-FFF2-40B4-BE49-F238E27FC236}">
                <a16:creationId xmlns:a16="http://schemas.microsoft.com/office/drawing/2014/main" id="{6BE2F8E8-DF97-4DCA-9832-FD8383787CC6}"/>
              </a:ext>
            </a:extLst>
          </p:cNvPr>
          <p:cNvSpPr txBox="1"/>
          <p:nvPr/>
        </p:nvSpPr>
        <p:spPr>
          <a:xfrm>
            <a:off x="7086600" y="1095396"/>
            <a:ext cx="3493905" cy="461665"/>
          </a:xfrm>
          <a:prstGeom prst="rect">
            <a:avLst/>
          </a:prstGeom>
          <a:noFill/>
        </p:spPr>
        <p:txBody>
          <a:bodyPr wrap="none" rtlCol="0">
            <a:spAutoFit/>
          </a:bodyPr>
          <a:lstStyle/>
          <a:p>
            <a:r>
              <a:rPr lang="en-US" sz="2400" b="1" u="sng">
                <a:solidFill>
                  <a:schemeClr val="accent1">
                    <a:lumMod val="75000"/>
                  </a:schemeClr>
                </a:solidFill>
              </a:rPr>
              <a:t>Future Implementation</a:t>
            </a:r>
          </a:p>
        </p:txBody>
      </p:sp>
      <p:sp>
        <p:nvSpPr>
          <p:cNvPr id="5" name="TextBox 4">
            <a:extLst>
              <a:ext uri="{FF2B5EF4-FFF2-40B4-BE49-F238E27FC236}">
                <a16:creationId xmlns:a16="http://schemas.microsoft.com/office/drawing/2014/main" id="{19F8040F-C0DA-4974-A895-F22F3720AB18}"/>
              </a:ext>
            </a:extLst>
          </p:cNvPr>
          <p:cNvSpPr txBox="1"/>
          <p:nvPr/>
        </p:nvSpPr>
        <p:spPr>
          <a:xfrm>
            <a:off x="588784" y="1932800"/>
            <a:ext cx="5334000" cy="3970318"/>
          </a:xfrm>
          <a:prstGeom prst="rect">
            <a:avLst/>
          </a:prstGeom>
          <a:noFill/>
        </p:spPr>
        <p:txBody>
          <a:bodyPr wrap="square" rtlCol="0">
            <a:spAutoFit/>
          </a:bodyPr>
          <a:lstStyle/>
          <a:p>
            <a:r>
              <a:rPr lang="en-US" b="1"/>
              <a:t>1.Sound Capture.</a:t>
            </a:r>
          </a:p>
          <a:p>
            <a:endParaRPr lang="en-US" b="1"/>
          </a:p>
          <a:p>
            <a:r>
              <a:rPr lang="en-US">
                <a:highlight>
                  <a:srgbClr val="FFFF00"/>
                </a:highlight>
              </a:rPr>
              <a:t>Develop a high-sensitive MEMS microphone to capture sound from all directions.</a:t>
            </a:r>
          </a:p>
          <a:p>
            <a:endParaRPr lang="en-US"/>
          </a:p>
          <a:p>
            <a:r>
              <a:rPr lang="en-US" b="1"/>
              <a:t>2.Signal Processing.</a:t>
            </a:r>
          </a:p>
          <a:p>
            <a:endParaRPr lang="en-US" b="1"/>
          </a:p>
          <a:p>
            <a:r>
              <a:rPr lang="en-US">
                <a:highlight>
                  <a:srgbClr val="FFFF00"/>
                </a:highlight>
              </a:rPr>
              <a:t>Implement high-pass and band-pass filters to enhance siren signals.</a:t>
            </a:r>
          </a:p>
          <a:p>
            <a:endParaRPr lang="en-US"/>
          </a:p>
          <a:p>
            <a:r>
              <a:rPr lang="en-US" b="1"/>
              <a:t>3.Deep Learning.</a:t>
            </a:r>
          </a:p>
          <a:p>
            <a:endParaRPr lang="en-US" b="1"/>
          </a:p>
          <a:p>
            <a:r>
              <a:rPr lang="en-US">
                <a:highlight>
                  <a:srgbClr val="FFFF00"/>
                </a:highlight>
              </a:rPr>
              <a:t>Train a deep learning model to recognize various emergency vehicle siren patterns.</a:t>
            </a:r>
          </a:p>
        </p:txBody>
      </p:sp>
      <p:sp>
        <p:nvSpPr>
          <p:cNvPr id="11" name="TextBox 10">
            <a:extLst>
              <a:ext uri="{FF2B5EF4-FFF2-40B4-BE49-F238E27FC236}">
                <a16:creationId xmlns:a16="http://schemas.microsoft.com/office/drawing/2014/main" id="{CD0E7859-2B16-40BA-912F-514DAC51B1CC}"/>
              </a:ext>
            </a:extLst>
          </p:cNvPr>
          <p:cNvSpPr txBox="1"/>
          <p:nvPr/>
        </p:nvSpPr>
        <p:spPr>
          <a:xfrm>
            <a:off x="6275875" y="1913546"/>
            <a:ext cx="5334000" cy="4524315"/>
          </a:xfrm>
          <a:prstGeom prst="rect">
            <a:avLst/>
          </a:prstGeom>
          <a:noFill/>
        </p:spPr>
        <p:txBody>
          <a:bodyPr wrap="square" lIns="91440" tIns="45720" rIns="91440" bIns="45720" rtlCol="0" anchor="t">
            <a:spAutoFit/>
          </a:bodyPr>
          <a:lstStyle/>
          <a:p>
            <a:r>
              <a:rPr lang="en-US" b="1"/>
              <a:t>4.Signal Processing &amp; Detection.</a:t>
            </a:r>
          </a:p>
          <a:p>
            <a:endParaRPr lang="en-US" b="1"/>
          </a:p>
          <a:p>
            <a:r>
              <a:rPr lang="en-US">
                <a:highlight>
                  <a:srgbClr val="00FF00"/>
                </a:highlight>
              </a:rPr>
              <a:t>Utilize microprocessor to process audio signals and run detection algorithms.</a:t>
            </a:r>
          </a:p>
          <a:p>
            <a:endParaRPr lang="en-US"/>
          </a:p>
          <a:p>
            <a:r>
              <a:rPr lang="en-US" b="1"/>
              <a:t>5.Notification System.</a:t>
            </a:r>
            <a:endParaRPr lang="en-US" b="1">
              <a:ea typeface="Cambria"/>
            </a:endParaRPr>
          </a:p>
          <a:p>
            <a:endParaRPr lang="en-US" b="1"/>
          </a:p>
          <a:p>
            <a:r>
              <a:rPr lang="en-US">
                <a:highlight>
                  <a:srgbClr val="00FF00"/>
                </a:highlight>
              </a:rPr>
              <a:t>Create visual alerts on mobile screens and develop haptic notifications through vibrating covers on the steering wheel.</a:t>
            </a:r>
          </a:p>
          <a:p>
            <a:endParaRPr lang="en-US"/>
          </a:p>
          <a:p>
            <a:r>
              <a:rPr lang="en-US" b="1"/>
              <a:t>6.Communication.</a:t>
            </a:r>
          </a:p>
          <a:p>
            <a:endParaRPr lang="en-US" b="1"/>
          </a:p>
          <a:p>
            <a:r>
              <a:rPr lang="en-US">
                <a:highlight>
                  <a:srgbClr val="00FF00"/>
                </a:highlight>
              </a:rPr>
              <a:t>Establish communication between the detection unit and notification system via Bluetooth or </a:t>
            </a:r>
            <a:r>
              <a:rPr lang="en-US" err="1">
                <a:highlight>
                  <a:srgbClr val="00FF00"/>
                </a:highlight>
              </a:rPr>
              <a:t>WiFi</a:t>
            </a:r>
            <a:r>
              <a:rPr lang="en-US">
                <a:highlight>
                  <a:srgbClr val="00FF00"/>
                </a:highlight>
              </a:rPr>
              <a:t> modules.</a:t>
            </a:r>
          </a:p>
        </p:txBody>
      </p:sp>
    </p:spTree>
    <p:extLst>
      <p:ext uri="{BB962C8B-B14F-4D97-AF65-F5344CB8AC3E}">
        <p14:creationId xmlns:p14="http://schemas.microsoft.com/office/powerpoint/2010/main" val="230464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E7D98-4500-4772-96D7-40BA2F09856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IT21388316</a:t>
            </a:r>
            <a:r>
              <a:rPr lang="en-US" sz="1800">
                <a:solidFill>
                  <a:schemeClr val="tx1"/>
                </a:solidFill>
              </a:rPr>
              <a:t>   |   </a:t>
            </a:r>
            <a:r>
              <a:rPr lang="en-US" sz="1800" b="1">
                <a:solidFill>
                  <a:schemeClr val="tx1"/>
                </a:solidFill>
              </a:rPr>
              <a:t>Rathnayake R.M.S.N</a:t>
            </a:r>
            <a:r>
              <a:rPr lang="en-US" b="1">
                <a:solidFill>
                  <a:schemeClr val="tx1"/>
                </a:solidFill>
              </a:rPr>
              <a:t>   </a:t>
            </a:r>
            <a:r>
              <a:rPr lang="en-US" sz="1800">
                <a:solidFill>
                  <a:schemeClr val="tx1"/>
                </a:solidFill>
              </a:rPr>
              <a:t>|   </a:t>
            </a:r>
            <a:r>
              <a:rPr lang="en-US" sz="1800" b="1">
                <a:solidFill>
                  <a:schemeClr val="tx1"/>
                </a:solidFill>
              </a:rPr>
              <a:t>24-25J-132</a:t>
            </a:r>
          </a:p>
        </p:txBody>
      </p:sp>
      <p:sp>
        <p:nvSpPr>
          <p:cNvPr id="2" name="TextBox 1">
            <a:extLst>
              <a:ext uri="{FF2B5EF4-FFF2-40B4-BE49-F238E27FC236}">
                <a16:creationId xmlns:a16="http://schemas.microsoft.com/office/drawing/2014/main" id="{8E615740-9E4C-4517-B998-61CF58790C5F}"/>
              </a:ext>
            </a:extLst>
          </p:cNvPr>
          <p:cNvSpPr txBox="1"/>
          <p:nvPr/>
        </p:nvSpPr>
        <p:spPr>
          <a:xfrm>
            <a:off x="4724400" y="335886"/>
            <a:ext cx="4343400" cy="523220"/>
          </a:xfrm>
          <a:prstGeom prst="rect">
            <a:avLst/>
          </a:prstGeom>
          <a:noFill/>
        </p:spPr>
        <p:txBody>
          <a:bodyPr wrap="square" rtlCol="0">
            <a:spAutoFit/>
          </a:bodyPr>
          <a:lstStyle/>
          <a:p>
            <a:r>
              <a:rPr lang="en-US" sz="2800" b="1"/>
              <a:t>Sound Capture</a:t>
            </a:r>
            <a:endParaRPr lang="en-US" sz="2800"/>
          </a:p>
        </p:txBody>
      </p:sp>
      <p:pic>
        <p:nvPicPr>
          <p:cNvPr id="2050" name="Picture 2" descr="INMP441 Omnidirectional Microphone Module I2S Interface MEMS ...">
            <a:extLst>
              <a:ext uri="{FF2B5EF4-FFF2-40B4-BE49-F238E27FC236}">
                <a16:creationId xmlns:a16="http://schemas.microsoft.com/office/drawing/2014/main" id="{ED7ED8B2-EBDC-43C4-908B-AF3772294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67" y="1295400"/>
            <a:ext cx="3524250" cy="35242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D017AAF-CEC0-44DF-881E-776E39CE58F3}"/>
              </a:ext>
            </a:extLst>
          </p:cNvPr>
          <p:cNvSpPr txBox="1"/>
          <p:nvPr/>
        </p:nvSpPr>
        <p:spPr>
          <a:xfrm>
            <a:off x="843028" y="4460675"/>
            <a:ext cx="3218978" cy="369332"/>
          </a:xfrm>
          <a:prstGeom prst="rect">
            <a:avLst/>
          </a:prstGeom>
          <a:noFill/>
        </p:spPr>
        <p:txBody>
          <a:bodyPr wrap="square" rtlCol="0">
            <a:spAutoFit/>
          </a:bodyPr>
          <a:lstStyle/>
          <a:p>
            <a:r>
              <a:rPr lang="en-US" b="1"/>
              <a:t> </a:t>
            </a:r>
            <a:r>
              <a:rPr lang="en-US" b="1" u="sng">
                <a:hlinkClick r:id="rId3">
                  <a:extLst>
                    <a:ext uri="{A12FA001-AC4F-418D-AE19-62706E023703}">
                      <ahyp:hlinkClr xmlns:ahyp="http://schemas.microsoft.com/office/drawing/2018/hyperlinkcolor" val="tx"/>
                    </a:ext>
                  </a:extLst>
                </a:hlinkClick>
              </a:rPr>
              <a:t>INMP441 MEMS </a:t>
            </a:r>
            <a:r>
              <a:rPr lang="en-US" b="1" i="1" u="sng">
                <a:hlinkClick r:id="rId3">
                  <a:extLst>
                    <a:ext uri="{A12FA001-AC4F-418D-AE19-62706E023703}">
                      <ahyp:hlinkClr xmlns:ahyp="http://schemas.microsoft.com/office/drawing/2018/hyperlinkcolor" val="tx"/>
                    </a:ext>
                  </a:extLst>
                </a:hlinkClick>
              </a:rPr>
              <a:t>Microphone</a:t>
            </a:r>
            <a:endParaRPr lang="en-US" b="1"/>
          </a:p>
        </p:txBody>
      </p:sp>
      <p:sp>
        <p:nvSpPr>
          <p:cNvPr id="4" name="TextBox 3">
            <a:extLst>
              <a:ext uri="{FF2B5EF4-FFF2-40B4-BE49-F238E27FC236}">
                <a16:creationId xmlns:a16="http://schemas.microsoft.com/office/drawing/2014/main" id="{E0663BEC-EF47-432C-AC0E-A5F43E9CB813}"/>
              </a:ext>
            </a:extLst>
          </p:cNvPr>
          <p:cNvSpPr txBox="1"/>
          <p:nvPr/>
        </p:nvSpPr>
        <p:spPr>
          <a:xfrm>
            <a:off x="4608333" y="1957328"/>
            <a:ext cx="7010400" cy="2862322"/>
          </a:xfrm>
          <a:prstGeom prst="rect">
            <a:avLst/>
          </a:prstGeom>
          <a:noFill/>
        </p:spPr>
        <p:txBody>
          <a:bodyPr wrap="square" rtlCol="0">
            <a:spAutoFit/>
          </a:bodyPr>
          <a:lstStyle/>
          <a:p>
            <a:pPr marL="285750" indent="-285750">
              <a:buFont typeface="Arial" panose="020B0604020202020204" pitchFamily="34" charset="0"/>
              <a:buChar char="•"/>
            </a:pPr>
            <a:r>
              <a:rPr lang="en-US"/>
              <a:t>The INMP441 provides </a:t>
            </a:r>
            <a:r>
              <a:rPr lang="en-US" b="1"/>
              <a:t>high-quality audio input</a:t>
            </a:r>
            <a:r>
              <a:rPr lang="en-US"/>
              <a:t> necessary for training and deploying  AI model.</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Its </a:t>
            </a:r>
            <a:r>
              <a:rPr lang="en-US" b="1"/>
              <a:t>digital output</a:t>
            </a:r>
            <a:r>
              <a:rPr lang="en-US"/>
              <a:t> and </a:t>
            </a:r>
            <a:r>
              <a:rPr lang="en-US" b="1"/>
              <a:t>robust features</a:t>
            </a:r>
            <a:r>
              <a:rPr lang="en-US"/>
              <a:t> make it a practical choice for automotive environments where reliability and precision are critical.</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Its </a:t>
            </a:r>
            <a:r>
              <a:rPr lang="en-US" b="1"/>
              <a:t>low power consumption</a:t>
            </a:r>
            <a:r>
              <a:rPr lang="en-US"/>
              <a:t> and compact size allow seamless integration into the overall system, including deployment in edge AI devices within the vehicle.</a:t>
            </a:r>
          </a:p>
        </p:txBody>
      </p:sp>
    </p:spTree>
    <p:extLst>
      <p:ext uri="{BB962C8B-B14F-4D97-AF65-F5344CB8AC3E}">
        <p14:creationId xmlns:p14="http://schemas.microsoft.com/office/powerpoint/2010/main" val="2706275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E7D98-4500-4772-96D7-40BA2F09856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IT21388316</a:t>
            </a:r>
            <a:r>
              <a:rPr lang="en-US" sz="1800">
                <a:solidFill>
                  <a:schemeClr val="tx1"/>
                </a:solidFill>
              </a:rPr>
              <a:t>   |   </a:t>
            </a:r>
            <a:r>
              <a:rPr lang="en-US" sz="1800" b="1">
                <a:solidFill>
                  <a:schemeClr val="tx1"/>
                </a:solidFill>
              </a:rPr>
              <a:t>Rathnayake R.M.S.N</a:t>
            </a:r>
            <a:r>
              <a:rPr lang="en-US" b="1">
                <a:solidFill>
                  <a:schemeClr val="tx1"/>
                </a:solidFill>
              </a:rPr>
              <a:t>   </a:t>
            </a:r>
            <a:r>
              <a:rPr lang="en-US" sz="1800">
                <a:solidFill>
                  <a:schemeClr val="tx1"/>
                </a:solidFill>
              </a:rPr>
              <a:t>|   </a:t>
            </a:r>
            <a:r>
              <a:rPr lang="en-US" sz="1800" b="1">
                <a:solidFill>
                  <a:schemeClr val="tx1"/>
                </a:solidFill>
              </a:rPr>
              <a:t>24-25J-132</a:t>
            </a:r>
          </a:p>
        </p:txBody>
      </p:sp>
      <p:sp>
        <p:nvSpPr>
          <p:cNvPr id="2" name="TextBox 1">
            <a:extLst>
              <a:ext uri="{FF2B5EF4-FFF2-40B4-BE49-F238E27FC236}">
                <a16:creationId xmlns:a16="http://schemas.microsoft.com/office/drawing/2014/main" id="{21427CA7-0BD2-43A1-896B-A1B359E8221F}"/>
              </a:ext>
            </a:extLst>
          </p:cNvPr>
          <p:cNvSpPr txBox="1"/>
          <p:nvPr/>
        </p:nvSpPr>
        <p:spPr>
          <a:xfrm>
            <a:off x="1600200" y="289441"/>
            <a:ext cx="8763000" cy="523220"/>
          </a:xfrm>
          <a:prstGeom prst="rect">
            <a:avLst/>
          </a:prstGeom>
          <a:noFill/>
        </p:spPr>
        <p:txBody>
          <a:bodyPr wrap="square" rtlCol="0">
            <a:spAutoFit/>
          </a:bodyPr>
          <a:lstStyle/>
          <a:p>
            <a:r>
              <a:rPr lang="en-US" sz="2800" b="1"/>
              <a:t>Edge Impulse</a:t>
            </a:r>
            <a:r>
              <a:rPr lang="en-US" sz="2800"/>
              <a:t> VS </a:t>
            </a:r>
            <a:r>
              <a:rPr lang="en-US" sz="2800" b="1"/>
              <a:t>Traditional Deep Learning Models</a:t>
            </a:r>
            <a:endParaRPr lang="en-US" sz="2800"/>
          </a:p>
        </p:txBody>
      </p:sp>
      <p:graphicFrame>
        <p:nvGraphicFramePr>
          <p:cNvPr id="3" name="Table 2">
            <a:extLst>
              <a:ext uri="{FF2B5EF4-FFF2-40B4-BE49-F238E27FC236}">
                <a16:creationId xmlns:a16="http://schemas.microsoft.com/office/drawing/2014/main" id="{D2444475-D3EE-429E-A816-0E2E89BC2951}"/>
              </a:ext>
            </a:extLst>
          </p:cNvPr>
          <p:cNvGraphicFramePr>
            <a:graphicFrameLocks noGrp="1"/>
          </p:cNvGraphicFramePr>
          <p:nvPr>
            <p:extLst>
              <p:ext uri="{D42A27DB-BD31-4B8C-83A1-F6EECF244321}">
                <p14:modId xmlns:p14="http://schemas.microsoft.com/office/powerpoint/2010/main" val="1553843068"/>
              </p:ext>
            </p:extLst>
          </p:nvPr>
        </p:nvGraphicFramePr>
        <p:xfrm>
          <a:off x="1057753" y="914400"/>
          <a:ext cx="10076493" cy="512064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3433085002"/>
                    </a:ext>
                  </a:extLst>
                </a:gridCol>
                <a:gridCol w="4279262">
                  <a:extLst>
                    <a:ext uri="{9D8B030D-6E8A-4147-A177-3AD203B41FA5}">
                      <a16:colId xmlns:a16="http://schemas.microsoft.com/office/drawing/2014/main" val="2028766081"/>
                    </a:ext>
                  </a:extLst>
                </a:gridCol>
                <a:gridCol w="3358831">
                  <a:extLst>
                    <a:ext uri="{9D8B030D-6E8A-4147-A177-3AD203B41FA5}">
                      <a16:colId xmlns:a16="http://schemas.microsoft.com/office/drawing/2014/main" val="3326814148"/>
                    </a:ext>
                  </a:extLst>
                </a:gridCol>
              </a:tblGrid>
              <a:tr h="459740">
                <a:tc>
                  <a:txBody>
                    <a:bodyPr/>
                    <a:lstStyle/>
                    <a:p>
                      <a:pPr algn="ctr"/>
                      <a:r>
                        <a:rPr lang="en-US"/>
                        <a:t>Aspect</a:t>
                      </a:r>
                    </a:p>
                  </a:txBody>
                  <a:tcPr/>
                </a:tc>
                <a:tc>
                  <a:txBody>
                    <a:bodyPr/>
                    <a:lstStyle/>
                    <a:p>
                      <a:r>
                        <a:rPr lang="en-US"/>
                        <a:t>Edge Impulse</a:t>
                      </a:r>
                    </a:p>
                  </a:txBody>
                  <a:tcPr/>
                </a:tc>
                <a:tc>
                  <a:txBody>
                    <a:bodyPr/>
                    <a:lstStyle/>
                    <a:p>
                      <a:r>
                        <a:rPr lang="en-US"/>
                        <a:t>Traditional Deep Learning Models</a:t>
                      </a:r>
                    </a:p>
                  </a:txBody>
                  <a:tcPr/>
                </a:tc>
                <a:extLst>
                  <a:ext uri="{0D108BD9-81ED-4DB2-BD59-A6C34878D82A}">
                    <a16:rowId xmlns:a16="http://schemas.microsoft.com/office/drawing/2014/main" val="3908830569"/>
                  </a:ext>
                </a:extLst>
              </a:tr>
              <a:tr h="459740">
                <a:tc>
                  <a:txBody>
                    <a:bodyPr/>
                    <a:lstStyle/>
                    <a:p>
                      <a:r>
                        <a:rPr lang="en-US" sz="1400" b="1"/>
                        <a:t>Target Platform</a:t>
                      </a:r>
                    </a:p>
                  </a:txBody>
                  <a:tcPr/>
                </a:tc>
                <a:tc>
                  <a:txBody>
                    <a:bodyPr/>
                    <a:lstStyle/>
                    <a:p>
                      <a:r>
                        <a:rPr lang="en-US" sz="1400"/>
                        <a:t>Optimized for resource-constrained edge devices (e.g., microcontrollers).</a:t>
                      </a:r>
                    </a:p>
                  </a:txBody>
                  <a:tcPr/>
                </a:tc>
                <a:tc>
                  <a:txBody>
                    <a:bodyPr/>
                    <a:lstStyle/>
                    <a:p>
                      <a:r>
                        <a:rPr lang="en-US" sz="1400"/>
                        <a:t>Designed for high-performance systems like GPUs or cloud environments.</a:t>
                      </a:r>
                    </a:p>
                  </a:txBody>
                  <a:tcPr/>
                </a:tc>
                <a:extLst>
                  <a:ext uri="{0D108BD9-81ED-4DB2-BD59-A6C34878D82A}">
                    <a16:rowId xmlns:a16="http://schemas.microsoft.com/office/drawing/2014/main" val="459594087"/>
                  </a:ext>
                </a:extLst>
              </a:tr>
              <a:tr h="459740">
                <a:tc>
                  <a:txBody>
                    <a:bodyPr/>
                    <a:lstStyle/>
                    <a:p>
                      <a:r>
                        <a:rPr lang="en-US" sz="1400" b="1"/>
                        <a:t>Ease of Development</a:t>
                      </a:r>
                    </a:p>
                  </a:txBody>
                  <a:tcPr/>
                </a:tc>
                <a:tc>
                  <a:txBody>
                    <a:bodyPr/>
                    <a:lstStyle/>
                    <a:p>
                      <a:r>
                        <a:rPr lang="en-US" sz="1400"/>
                        <a:t>End-to-end platform: integrates data acquisition, preprocessing, training, and deployment in one environment.</a:t>
                      </a:r>
                    </a:p>
                  </a:txBody>
                  <a:tcPr/>
                </a:tc>
                <a:tc>
                  <a:txBody>
                    <a:bodyPr/>
                    <a:lstStyle/>
                    <a:p>
                      <a:r>
                        <a:rPr lang="en-US" sz="1400"/>
                        <a:t>Requires separate tools for preprocessing, model training, and deployment optimization.</a:t>
                      </a:r>
                    </a:p>
                  </a:txBody>
                  <a:tcPr/>
                </a:tc>
                <a:extLst>
                  <a:ext uri="{0D108BD9-81ED-4DB2-BD59-A6C34878D82A}">
                    <a16:rowId xmlns:a16="http://schemas.microsoft.com/office/drawing/2014/main" val="3103525572"/>
                  </a:ext>
                </a:extLst>
              </a:tr>
              <a:tr h="459740">
                <a:tc>
                  <a:txBody>
                    <a:bodyPr/>
                    <a:lstStyle/>
                    <a:p>
                      <a:r>
                        <a:rPr lang="en-US" sz="1400" b="1"/>
                        <a:t>Model Optimization</a:t>
                      </a:r>
                    </a:p>
                  </a:txBody>
                  <a:tcPr/>
                </a:tc>
                <a:tc>
                  <a:txBody>
                    <a:bodyPr/>
                    <a:lstStyle/>
                    <a:p>
                      <a:r>
                        <a:rPr lang="en-US" sz="1400"/>
                        <a:t>Automatically generates small, efficient models suitable for edge devices.</a:t>
                      </a:r>
                    </a:p>
                  </a:txBody>
                  <a:tcPr/>
                </a:tc>
                <a:tc>
                  <a:txBody>
                    <a:bodyPr/>
                    <a:lstStyle/>
                    <a:p>
                      <a:r>
                        <a:rPr lang="en-US" sz="1400"/>
                        <a:t>Requires manual optimization (e.g., pruning, quantization) for edge deployment.</a:t>
                      </a:r>
                    </a:p>
                  </a:txBody>
                  <a:tcPr/>
                </a:tc>
                <a:extLst>
                  <a:ext uri="{0D108BD9-81ED-4DB2-BD59-A6C34878D82A}">
                    <a16:rowId xmlns:a16="http://schemas.microsoft.com/office/drawing/2014/main" val="2838040745"/>
                  </a:ext>
                </a:extLst>
              </a:tr>
              <a:tr h="459740">
                <a:tc>
                  <a:txBody>
                    <a:bodyPr/>
                    <a:lstStyle/>
                    <a:p>
                      <a:r>
                        <a:rPr lang="en-US" sz="1400" b="1"/>
                        <a:t>Audio Signal Processing</a:t>
                      </a:r>
                    </a:p>
                  </a:txBody>
                  <a:tcPr/>
                </a:tc>
                <a:tc>
                  <a:txBody>
                    <a:bodyPr/>
                    <a:lstStyle/>
                    <a:p>
                      <a:r>
                        <a:rPr lang="en-US" sz="1400"/>
                        <a:t>Provides built-in tools like MFCC for feature extraction from audio signals.</a:t>
                      </a:r>
                    </a:p>
                  </a:txBody>
                  <a:tcPr/>
                </a:tc>
                <a:tc>
                  <a:txBody>
                    <a:bodyPr/>
                    <a:lstStyle/>
                    <a:p>
                      <a:r>
                        <a:rPr lang="en-US" sz="1400"/>
                        <a:t>Requires manual implementation or integration of audio preprocessing pipelines.</a:t>
                      </a:r>
                    </a:p>
                  </a:txBody>
                  <a:tcPr/>
                </a:tc>
                <a:extLst>
                  <a:ext uri="{0D108BD9-81ED-4DB2-BD59-A6C34878D82A}">
                    <a16:rowId xmlns:a16="http://schemas.microsoft.com/office/drawing/2014/main" val="1001048014"/>
                  </a:ext>
                </a:extLst>
              </a:tr>
              <a:tr h="459740">
                <a:tc>
                  <a:txBody>
                    <a:bodyPr/>
                    <a:lstStyle/>
                    <a:p>
                      <a:r>
                        <a:rPr lang="en-US" sz="1400" b="1"/>
                        <a:t>Latency</a:t>
                      </a:r>
                    </a:p>
                  </a:txBody>
                  <a:tcPr/>
                </a:tc>
                <a:tc>
                  <a:txBody>
                    <a:bodyPr/>
                    <a:lstStyle/>
                    <a:p>
                      <a:r>
                        <a:rPr lang="en-US" sz="1400"/>
                        <a:t>Real-time inference on the edge, without cloud dependency.</a:t>
                      </a:r>
                    </a:p>
                  </a:txBody>
                  <a:tcPr/>
                </a:tc>
                <a:tc>
                  <a:txBody>
                    <a:bodyPr/>
                    <a:lstStyle/>
                    <a:p>
                      <a:r>
                        <a:rPr lang="en-US" sz="1400"/>
                        <a:t>Cloud-based inference can introduce latency; local inference needs high-end hardware.</a:t>
                      </a:r>
                    </a:p>
                  </a:txBody>
                  <a:tcPr/>
                </a:tc>
                <a:extLst>
                  <a:ext uri="{0D108BD9-81ED-4DB2-BD59-A6C34878D82A}">
                    <a16:rowId xmlns:a16="http://schemas.microsoft.com/office/drawing/2014/main" val="561500813"/>
                  </a:ext>
                </a:extLst>
              </a:tr>
              <a:tr h="459740">
                <a:tc>
                  <a:txBody>
                    <a:bodyPr/>
                    <a:lstStyle/>
                    <a:p>
                      <a:r>
                        <a:rPr lang="en-US" sz="1400" b="1"/>
                        <a:t>Power Consumption</a:t>
                      </a:r>
                    </a:p>
                  </a:txBody>
                  <a:tcPr/>
                </a:tc>
                <a:tc>
                  <a:txBody>
                    <a:bodyPr/>
                    <a:lstStyle/>
                    <a:p>
                      <a:r>
                        <a:rPr lang="en-US" sz="1400"/>
                        <a:t>Designed to run on low-power devices with minimal energy requirements.</a:t>
                      </a:r>
                    </a:p>
                  </a:txBody>
                  <a:tcPr/>
                </a:tc>
                <a:tc>
                  <a:txBody>
                    <a:bodyPr/>
                    <a:lstStyle/>
                    <a:p>
                      <a:r>
                        <a:rPr lang="en-US" sz="1400"/>
                        <a:t>Typically requires devices with higher power and energy demands.</a:t>
                      </a:r>
                    </a:p>
                  </a:txBody>
                  <a:tcPr/>
                </a:tc>
                <a:extLst>
                  <a:ext uri="{0D108BD9-81ED-4DB2-BD59-A6C34878D82A}">
                    <a16:rowId xmlns:a16="http://schemas.microsoft.com/office/drawing/2014/main" val="3177607257"/>
                  </a:ext>
                </a:extLst>
              </a:tr>
              <a:tr h="459740">
                <a:tc>
                  <a:txBody>
                    <a:bodyPr/>
                    <a:lstStyle/>
                    <a:p>
                      <a:r>
                        <a:rPr lang="en-US" sz="1400" b="1"/>
                        <a:t>Cost</a:t>
                      </a:r>
                    </a:p>
                  </a:txBody>
                  <a:tcPr/>
                </a:tc>
                <a:tc>
                  <a:txBody>
                    <a:bodyPr/>
                    <a:lstStyle/>
                    <a:p>
                      <a:r>
                        <a:rPr lang="en-US" sz="1400"/>
                        <a:t>Reduces costs by enabling on-device inference, minimizing cloud dependency.</a:t>
                      </a:r>
                    </a:p>
                  </a:txBody>
                  <a:tcPr/>
                </a:tc>
                <a:tc>
                  <a:txBody>
                    <a:bodyPr/>
                    <a:lstStyle/>
                    <a:p>
                      <a:r>
                        <a:rPr lang="en-US" sz="1400"/>
                        <a:t>Higher costs for cloud-based inference or high-performance hardware.</a:t>
                      </a:r>
                    </a:p>
                  </a:txBody>
                  <a:tcPr/>
                </a:tc>
                <a:extLst>
                  <a:ext uri="{0D108BD9-81ED-4DB2-BD59-A6C34878D82A}">
                    <a16:rowId xmlns:a16="http://schemas.microsoft.com/office/drawing/2014/main" val="1621522623"/>
                  </a:ext>
                </a:extLst>
              </a:tr>
            </a:tbl>
          </a:graphicData>
        </a:graphic>
      </p:graphicFrame>
    </p:spTree>
    <p:extLst>
      <p:ext uri="{BB962C8B-B14F-4D97-AF65-F5344CB8AC3E}">
        <p14:creationId xmlns:p14="http://schemas.microsoft.com/office/powerpoint/2010/main" val="1222794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E7D98-4500-4772-96D7-40BA2F09856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IT21388316</a:t>
            </a:r>
            <a:r>
              <a:rPr lang="en-US" sz="1800">
                <a:solidFill>
                  <a:schemeClr val="tx1"/>
                </a:solidFill>
              </a:rPr>
              <a:t>   |   </a:t>
            </a:r>
            <a:r>
              <a:rPr lang="en-US" sz="1800" b="1">
                <a:solidFill>
                  <a:schemeClr val="tx1"/>
                </a:solidFill>
              </a:rPr>
              <a:t>Rathnayake R.M.S.N</a:t>
            </a:r>
            <a:r>
              <a:rPr lang="en-US" b="1">
                <a:solidFill>
                  <a:schemeClr val="tx1"/>
                </a:solidFill>
              </a:rPr>
              <a:t>   </a:t>
            </a:r>
            <a:r>
              <a:rPr lang="en-US" sz="1800">
                <a:solidFill>
                  <a:schemeClr val="tx1"/>
                </a:solidFill>
              </a:rPr>
              <a:t>|   </a:t>
            </a:r>
            <a:r>
              <a:rPr lang="en-US" sz="1800" b="1">
                <a:solidFill>
                  <a:schemeClr val="tx1"/>
                </a:solidFill>
              </a:rPr>
              <a:t>24-25J-132</a:t>
            </a:r>
          </a:p>
        </p:txBody>
      </p:sp>
      <p:sp>
        <p:nvSpPr>
          <p:cNvPr id="2" name="TextBox 1">
            <a:extLst>
              <a:ext uri="{FF2B5EF4-FFF2-40B4-BE49-F238E27FC236}">
                <a16:creationId xmlns:a16="http://schemas.microsoft.com/office/drawing/2014/main" id="{9E0D2FE6-C20C-4F80-A685-D96309B6AF52}"/>
              </a:ext>
            </a:extLst>
          </p:cNvPr>
          <p:cNvSpPr txBox="1"/>
          <p:nvPr/>
        </p:nvSpPr>
        <p:spPr>
          <a:xfrm>
            <a:off x="3792717" y="195590"/>
            <a:ext cx="4606565" cy="523220"/>
          </a:xfrm>
          <a:prstGeom prst="rect">
            <a:avLst/>
          </a:prstGeom>
          <a:noFill/>
        </p:spPr>
        <p:txBody>
          <a:bodyPr wrap="square" rtlCol="0">
            <a:spAutoFit/>
          </a:bodyPr>
          <a:lstStyle/>
          <a:p>
            <a:r>
              <a:rPr lang="en-US" sz="2800" b="1"/>
              <a:t>Sources of Audio Data</a:t>
            </a:r>
          </a:p>
        </p:txBody>
      </p:sp>
      <p:sp>
        <p:nvSpPr>
          <p:cNvPr id="3" name="TextBox 2">
            <a:extLst>
              <a:ext uri="{FF2B5EF4-FFF2-40B4-BE49-F238E27FC236}">
                <a16:creationId xmlns:a16="http://schemas.microsoft.com/office/drawing/2014/main" id="{B1FB2856-FE70-4701-85E8-9FF9409B432B}"/>
              </a:ext>
            </a:extLst>
          </p:cNvPr>
          <p:cNvSpPr txBox="1"/>
          <p:nvPr/>
        </p:nvSpPr>
        <p:spPr>
          <a:xfrm>
            <a:off x="990600" y="1295400"/>
            <a:ext cx="10287000" cy="3416320"/>
          </a:xfrm>
          <a:prstGeom prst="rect">
            <a:avLst/>
          </a:prstGeom>
          <a:noFill/>
        </p:spPr>
        <p:txBody>
          <a:bodyPr wrap="square" rtlCol="0">
            <a:spAutoFit/>
          </a:bodyPr>
          <a:lstStyle/>
          <a:p>
            <a:pPr marL="285750" indent="-285750">
              <a:buFont typeface="Arial" panose="020B0604020202020204" pitchFamily="34" charset="0"/>
              <a:buChar char="•"/>
            </a:pPr>
            <a:r>
              <a:rPr lang="en-US" b="1"/>
              <a:t>Pre-existing Datasets</a:t>
            </a:r>
          </a:p>
          <a:p>
            <a:endParaRPr lang="en-US"/>
          </a:p>
          <a:p>
            <a:r>
              <a:rPr lang="en-US"/>
              <a:t>	</a:t>
            </a:r>
            <a:r>
              <a:rPr lang="en-US" b="1"/>
              <a:t>UrbanSound8K</a:t>
            </a:r>
            <a:r>
              <a:rPr lang="en-US"/>
              <a:t>: Contains environmental sound clips, including sirens.</a:t>
            </a:r>
          </a:p>
          <a:p>
            <a:endParaRPr lang="en-US"/>
          </a:p>
          <a:p>
            <a:pPr marL="285750" indent="-285750">
              <a:buFont typeface="Arial" panose="020B0604020202020204" pitchFamily="34" charset="0"/>
              <a:buChar char="•"/>
            </a:pPr>
            <a:r>
              <a:rPr lang="en-US" b="1"/>
              <a:t>Manual Collection</a:t>
            </a:r>
          </a:p>
          <a:p>
            <a:pPr marL="285750" indent="-285750">
              <a:buFont typeface="Arial" panose="020B0604020202020204" pitchFamily="34" charset="0"/>
              <a:buChar char="•"/>
            </a:pPr>
            <a:endParaRPr lang="en-US" b="1"/>
          </a:p>
          <a:p>
            <a:pPr lvl="1"/>
            <a:r>
              <a:rPr lang="en-US" b="1"/>
              <a:t>	</a:t>
            </a:r>
            <a:r>
              <a:rPr lang="en-US"/>
              <a:t>Emergency vehicles like ambulances, police cars, and fire trucks.</a:t>
            </a:r>
          </a:p>
          <a:p>
            <a:pPr lvl="1"/>
            <a:r>
              <a:rPr lang="en-US" b="1"/>
              <a:t>	</a:t>
            </a:r>
            <a:r>
              <a:rPr lang="en-US"/>
              <a:t>Different scenarios (urban, rural, heavy traffic).</a:t>
            </a:r>
          </a:p>
          <a:p>
            <a:pPr lvl="1"/>
            <a:endParaRPr lang="en-US" b="1"/>
          </a:p>
          <a:p>
            <a:pPr marL="285750" indent="-285750">
              <a:buFont typeface="Arial" panose="020B0604020202020204" pitchFamily="34" charset="0"/>
              <a:buChar char="•"/>
            </a:pPr>
            <a:r>
              <a:rPr lang="en-US" b="1"/>
              <a:t>Publicly Available Recordings</a:t>
            </a:r>
          </a:p>
          <a:p>
            <a:endParaRPr lang="en-US" b="1"/>
          </a:p>
          <a:p>
            <a:r>
              <a:rPr lang="en-US" b="1"/>
              <a:t>	</a:t>
            </a:r>
            <a:r>
              <a:rPr lang="en-US"/>
              <a:t>Extract sounds from YouTube videos.</a:t>
            </a:r>
            <a:endParaRPr lang="en-US" b="1"/>
          </a:p>
        </p:txBody>
      </p:sp>
      <p:pic>
        <p:nvPicPr>
          <p:cNvPr id="4" name="Picture 3">
            <a:extLst>
              <a:ext uri="{FF2B5EF4-FFF2-40B4-BE49-F238E27FC236}">
                <a16:creationId xmlns:a16="http://schemas.microsoft.com/office/drawing/2014/main" id="{2A31EF11-F7F8-4691-972B-BB9383BECCF9}"/>
              </a:ext>
            </a:extLst>
          </p:cNvPr>
          <p:cNvPicPr>
            <a:picLocks noChangeAspect="1"/>
          </p:cNvPicPr>
          <p:nvPr/>
        </p:nvPicPr>
        <p:blipFill>
          <a:blip r:embed="rId2"/>
          <a:stretch>
            <a:fillRect/>
          </a:stretch>
        </p:blipFill>
        <p:spPr>
          <a:xfrm>
            <a:off x="2362200" y="4962441"/>
            <a:ext cx="7154273" cy="1200318"/>
          </a:xfrm>
          <a:prstGeom prst="rect">
            <a:avLst/>
          </a:prstGeom>
        </p:spPr>
      </p:pic>
    </p:spTree>
    <p:extLst>
      <p:ext uri="{BB962C8B-B14F-4D97-AF65-F5344CB8AC3E}">
        <p14:creationId xmlns:p14="http://schemas.microsoft.com/office/powerpoint/2010/main" val="2242747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E7D98-4500-4772-96D7-40BA2F09856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IT21388316</a:t>
            </a:r>
            <a:r>
              <a:rPr lang="en-US" sz="1800">
                <a:solidFill>
                  <a:schemeClr val="tx1"/>
                </a:solidFill>
              </a:rPr>
              <a:t>   |   </a:t>
            </a:r>
            <a:r>
              <a:rPr lang="en-US" sz="1800" b="1">
                <a:solidFill>
                  <a:schemeClr val="tx1"/>
                </a:solidFill>
              </a:rPr>
              <a:t>Rathnayake R.M.S.N</a:t>
            </a:r>
            <a:r>
              <a:rPr lang="en-US" b="1">
                <a:solidFill>
                  <a:schemeClr val="tx1"/>
                </a:solidFill>
              </a:rPr>
              <a:t>   </a:t>
            </a:r>
            <a:r>
              <a:rPr lang="en-US" sz="1800">
                <a:solidFill>
                  <a:schemeClr val="tx1"/>
                </a:solidFill>
              </a:rPr>
              <a:t>|   </a:t>
            </a:r>
            <a:r>
              <a:rPr lang="en-US" sz="1800" b="1">
                <a:solidFill>
                  <a:schemeClr val="tx1"/>
                </a:solidFill>
              </a:rPr>
              <a:t>24-25J-132</a:t>
            </a:r>
          </a:p>
        </p:txBody>
      </p:sp>
      <p:sp>
        <p:nvSpPr>
          <p:cNvPr id="2" name="TextBox 1">
            <a:extLst>
              <a:ext uri="{FF2B5EF4-FFF2-40B4-BE49-F238E27FC236}">
                <a16:creationId xmlns:a16="http://schemas.microsoft.com/office/drawing/2014/main" id="{DBD0B7F9-326F-460B-8AD4-0869DCDC7FE7}"/>
              </a:ext>
            </a:extLst>
          </p:cNvPr>
          <p:cNvSpPr txBox="1"/>
          <p:nvPr/>
        </p:nvSpPr>
        <p:spPr>
          <a:xfrm>
            <a:off x="3962400" y="228600"/>
            <a:ext cx="6172200" cy="523220"/>
          </a:xfrm>
          <a:prstGeom prst="rect">
            <a:avLst/>
          </a:prstGeom>
          <a:noFill/>
        </p:spPr>
        <p:txBody>
          <a:bodyPr wrap="square" rtlCol="0">
            <a:spAutoFit/>
          </a:bodyPr>
          <a:lstStyle/>
          <a:p>
            <a:r>
              <a:rPr lang="en-US" sz="2800" b="1"/>
              <a:t>Deep Learning Model</a:t>
            </a:r>
          </a:p>
        </p:txBody>
      </p:sp>
      <p:sp>
        <p:nvSpPr>
          <p:cNvPr id="3" name="TextBox 2">
            <a:extLst>
              <a:ext uri="{FF2B5EF4-FFF2-40B4-BE49-F238E27FC236}">
                <a16:creationId xmlns:a16="http://schemas.microsoft.com/office/drawing/2014/main" id="{5E77448A-13D7-4451-8D29-2B9BE443D356}"/>
              </a:ext>
            </a:extLst>
          </p:cNvPr>
          <p:cNvSpPr txBox="1"/>
          <p:nvPr/>
        </p:nvSpPr>
        <p:spPr>
          <a:xfrm>
            <a:off x="838200" y="1219200"/>
            <a:ext cx="6781800" cy="2862322"/>
          </a:xfrm>
          <a:prstGeom prst="rect">
            <a:avLst/>
          </a:prstGeom>
          <a:noFill/>
        </p:spPr>
        <p:txBody>
          <a:bodyPr wrap="square" rtlCol="0">
            <a:spAutoFit/>
          </a:bodyPr>
          <a:lstStyle/>
          <a:p>
            <a:pPr marL="285750" indent="-285750">
              <a:buFont typeface="Arial" panose="020B0604020202020204" pitchFamily="34" charset="0"/>
              <a:buChar char="•"/>
            </a:pPr>
            <a:r>
              <a:rPr lang="en-US" b="1"/>
              <a:t>Neural network architecture : </a:t>
            </a:r>
            <a:r>
              <a:rPr lang="en-US"/>
              <a:t>CNN-based architecture.</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Number of training cycles(epochs) </a:t>
            </a:r>
            <a:r>
              <a:rPr lang="en-US"/>
              <a:t>: 300</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Training processor : </a:t>
            </a:r>
            <a:r>
              <a:rPr lang="en-US"/>
              <a:t>CPU</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Add Data augmentation  </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b="1"/>
          </a:p>
          <a:p>
            <a:endParaRPr lang="en-US"/>
          </a:p>
        </p:txBody>
      </p:sp>
      <p:pic>
        <p:nvPicPr>
          <p:cNvPr id="9" name="Picture 8">
            <a:extLst>
              <a:ext uri="{FF2B5EF4-FFF2-40B4-BE49-F238E27FC236}">
                <a16:creationId xmlns:a16="http://schemas.microsoft.com/office/drawing/2014/main" id="{0E9EEAFB-F45B-4BAA-B1EC-9DA5EFBCD235}"/>
              </a:ext>
            </a:extLst>
          </p:cNvPr>
          <p:cNvPicPr>
            <a:picLocks noChangeAspect="1"/>
          </p:cNvPicPr>
          <p:nvPr/>
        </p:nvPicPr>
        <p:blipFill>
          <a:blip r:embed="rId2"/>
          <a:stretch>
            <a:fillRect/>
          </a:stretch>
        </p:blipFill>
        <p:spPr>
          <a:xfrm>
            <a:off x="1285501" y="3584887"/>
            <a:ext cx="5353797" cy="1000265"/>
          </a:xfrm>
          <a:prstGeom prst="rect">
            <a:avLst/>
          </a:prstGeom>
          <a:ln>
            <a:solidFill>
              <a:schemeClr val="tx1"/>
            </a:solidFill>
          </a:ln>
        </p:spPr>
      </p:pic>
      <p:pic>
        <p:nvPicPr>
          <p:cNvPr id="10" name="Picture 9">
            <a:extLst>
              <a:ext uri="{FF2B5EF4-FFF2-40B4-BE49-F238E27FC236}">
                <a16:creationId xmlns:a16="http://schemas.microsoft.com/office/drawing/2014/main" id="{56D2CB20-6E92-423C-BD85-925FAA61D575}"/>
              </a:ext>
            </a:extLst>
          </p:cNvPr>
          <p:cNvPicPr>
            <a:picLocks noChangeAspect="1"/>
          </p:cNvPicPr>
          <p:nvPr/>
        </p:nvPicPr>
        <p:blipFill>
          <a:blip r:embed="rId3"/>
          <a:stretch>
            <a:fillRect/>
          </a:stretch>
        </p:blipFill>
        <p:spPr>
          <a:xfrm>
            <a:off x="6858000" y="2459648"/>
            <a:ext cx="4692082" cy="2862322"/>
          </a:xfrm>
          <a:prstGeom prst="rect">
            <a:avLst/>
          </a:prstGeom>
          <a:ln>
            <a:solidFill>
              <a:schemeClr val="tx1"/>
            </a:solidFill>
          </a:ln>
        </p:spPr>
      </p:pic>
    </p:spTree>
    <p:extLst>
      <p:ext uri="{BB962C8B-B14F-4D97-AF65-F5344CB8AC3E}">
        <p14:creationId xmlns:p14="http://schemas.microsoft.com/office/powerpoint/2010/main" val="505405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E7D98-4500-4772-96D7-40BA2F09856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IT21388316</a:t>
            </a:r>
            <a:r>
              <a:rPr lang="en-US" sz="1800">
                <a:solidFill>
                  <a:schemeClr val="tx1"/>
                </a:solidFill>
              </a:rPr>
              <a:t>   |   </a:t>
            </a:r>
            <a:r>
              <a:rPr lang="en-US" sz="1800" b="1">
                <a:solidFill>
                  <a:schemeClr val="tx1"/>
                </a:solidFill>
              </a:rPr>
              <a:t>Rathnayake R.M.S.N</a:t>
            </a:r>
            <a:r>
              <a:rPr lang="en-US" b="1">
                <a:solidFill>
                  <a:schemeClr val="tx1"/>
                </a:solidFill>
              </a:rPr>
              <a:t>   </a:t>
            </a:r>
            <a:r>
              <a:rPr lang="en-US" sz="1800">
                <a:solidFill>
                  <a:schemeClr val="tx1"/>
                </a:solidFill>
              </a:rPr>
              <a:t>|   </a:t>
            </a:r>
            <a:r>
              <a:rPr lang="en-US" sz="1800" b="1">
                <a:solidFill>
                  <a:schemeClr val="tx1"/>
                </a:solidFill>
              </a:rPr>
              <a:t>24-25J-132</a:t>
            </a:r>
          </a:p>
        </p:txBody>
      </p:sp>
      <p:sp>
        <p:nvSpPr>
          <p:cNvPr id="3" name="TextBox 2">
            <a:extLst>
              <a:ext uri="{FF2B5EF4-FFF2-40B4-BE49-F238E27FC236}">
                <a16:creationId xmlns:a16="http://schemas.microsoft.com/office/drawing/2014/main" id="{640B1D09-00E4-4190-9B8C-2B5FAF9181D0}"/>
              </a:ext>
            </a:extLst>
          </p:cNvPr>
          <p:cNvSpPr txBox="1"/>
          <p:nvPr/>
        </p:nvSpPr>
        <p:spPr>
          <a:xfrm>
            <a:off x="4495800" y="299105"/>
            <a:ext cx="2895600" cy="523220"/>
          </a:xfrm>
          <a:prstGeom prst="rect">
            <a:avLst/>
          </a:prstGeom>
          <a:noFill/>
        </p:spPr>
        <p:txBody>
          <a:bodyPr wrap="square" rtlCol="0">
            <a:spAutoFit/>
          </a:bodyPr>
          <a:lstStyle/>
          <a:p>
            <a:r>
              <a:rPr lang="en-US" sz="2800" b="1"/>
              <a:t>Edge Device</a:t>
            </a:r>
          </a:p>
        </p:txBody>
      </p:sp>
      <p:pic>
        <p:nvPicPr>
          <p:cNvPr id="3076" name="Picture 4" descr="Raspberry Pi 4 8GB DDR4 RAM Single Board Computer - RPI4-MODBP-8GB ...">
            <a:extLst>
              <a:ext uri="{FF2B5EF4-FFF2-40B4-BE49-F238E27FC236}">
                <a16:creationId xmlns:a16="http://schemas.microsoft.com/office/drawing/2014/main" id="{0D97434E-9FCF-4528-A3E5-3DE587C60E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684" b="19824"/>
          <a:stretch/>
        </p:blipFill>
        <p:spPr bwMode="auto">
          <a:xfrm>
            <a:off x="402454" y="951663"/>
            <a:ext cx="4800600" cy="30480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CD714E-DFB8-4F79-BD4D-013658C277D7}"/>
              </a:ext>
            </a:extLst>
          </p:cNvPr>
          <p:cNvSpPr txBox="1"/>
          <p:nvPr/>
        </p:nvSpPr>
        <p:spPr>
          <a:xfrm>
            <a:off x="2133600" y="3746377"/>
            <a:ext cx="2895600" cy="923330"/>
          </a:xfrm>
          <a:prstGeom prst="rect">
            <a:avLst/>
          </a:prstGeom>
          <a:noFill/>
        </p:spPr>
        <p:txBody>
          <a:bodyPr wrap="square" rtlCol="0">
            <a:spAutoFit/>
          </a:bodyPr>
          <a:lstStyle/>
          <a:p>
            <a:r>
              <a:rPr lang="en-US" b="1">
                <a:hlinkClick r:id="rId3">
                  <a:extLst>
                    <a:ext uri="{A12FA001-AC4F-418D-AE19-62706E023703}">
                      <ahyp:hlinkClr xmlns:ahyp="http://schemas.microsoft.com/office/drawing/2018/hyperlinkcolor" val="tx"/>
                    </a:ext>
                  </a:extLst>
                </a:hlinkClick>
              </a:rPr>
              <a:t>Raspberry Pi 4 model B 8GB</a:t>
            </a:r>
          </a:p>
          <a:p>
            <a:endParaRPr lang="en-US" b="1"/>
          </a:p>
        </p:txBody>
      </p:sp>
      <p:sp>
        <p:nvSpPr>
          <p:cNvPr id="5" name="TextBox 4">
            <a:extLst>
              <a:ext uri="{FF2B5EF4-FFF2-40B4-BE49-F238E27FC236}">
                <a16:creationId xmlns:a16="http://schemas.microsoft.com/office/drawing/2014/main" id="{A270F0C4-13BB-4B55-80D3-8CB218731419}"/>
              </a:ext>
            </a:extLst>
          </p:cNvPr>
          <p:cNvSpPr txBox="1"/>
          <p:nvPr/>
        </p:nvSpPr>
        <p:spPr>
          <a:xfrm>
            <a:off x="6172200" y="1441608"/>
            <a:ext cx="5638800" cy="2308324"/>
          </a:xfrm>
          <a:prstGeom prst="rect">
            <a:avLst/>
          </a:prstGeom>
          <a:noFill/>
        </p:spPr>
        <p:txBody>
          <a:bodyPr wrap="square" rtlCol="0">
            <a:spAutoFit/>
          </a:bodyPr>
          <a:lstStyle/>
          <a:p>
            <a:r>
              <a:rPr lang="en-US" sz="5400" b="1"/>
              <a:t>Why?????</a:t>
            </a:r>
          </a:p>
          <a:p>
            <a:endParaRPr lang="en-US"/>
          </a:p>
          <a:p>
            <a:r>
              <a:rPr lang="en-US" b="1"/>
              <a:t>Sufficient Processing Power</a:t>
            </a:r>
          </a:p>
          <a:p>
            <a:endParaRPr lang="en-US" b="1"/>
          </a:p>
          <a:p>
            <a:pPr marL="285750" indent="-285750">
              <a:buFont typeface="Arial" panose="020B0604020202020204" pitchFamily="34" charset="0"/>
              <a:buChar char="•"/>
            </a:pPr>
            <a:r>
              <a:rPr lang="en-US"/>
              <a:t>Handles real-time audio processing, feature extraction, and AI inference.</a:t>
            </a:r>
            <a:endParaRPr lang="en-US" b="1"/>
          </a:p>
        </p:txBody>
      </p:sp>
      <p:pic>
        <p:nvPicPr>
          <p:cNvPr id="3078" name="Picture 6" descr="Raspberrypi logo - Social media &amp; Logos Icons">
            <a:extLst>
              <a:ext uri="{FF2B5EF4-FFF2-40B4-BE49-F238E27FC236}">
                <a16:creationId xmlns:a16="http://schemas.microsoft.com/office/drawing/2014/main" id="{26A69037-9557-40F4-8BED-BFA419B61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106246"/>
            <a:ext cx="48768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702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E7D98-4500-4772-96D7-40BA2F09856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IT21388316</a:t>
            </a:r>
            <a:r>
              <a:rPr lang="en-US" sz="1800">
                <a:solidFill>
                  <a:schemeClr val="tx1"/>
                </a:solidFill>
              </a:rPr>
              <a:t>   |   </a:t>
            </a:r>
            <a:r>
              <a:rPr lang="en-US" sz="1800" b="1">
                <a:solidFill>
                  <a:schemeClr val="tx1"/>
                </a:solidFill>
              </a:rPr>
              <a:t>Rathnayake R.M.S.N</a:t>
            </a:r>
            <a:r>
              <a:rPr lang="en-US" b="1">
                <a:solidFill>
                  <a:schemeClr val="tx1"/>
                </a:solidFill>
              </a:rPr>
              <a:t>   </a:t>
            </a:r>
            <a:r>
              <a:rPr lang="en-US" sz="1800">
                <a:solidFill>
                  <a:schemeClr val="tx1"/>
                </a:solidFill>
              </a:rPr>
              <a:t>|   </a:t>
            </a:r>
            <a:r>
              <a:rPr lang="en-US" sz="1800" b="1">
                <a:solidFill>
                  <a:schemeClr val="tx1"/>
                </a:solidFill>
              </a:rPr>
              <a:t>24-25J-132</a:t>
            </a:r>
          </a:p>
        </p:txBody>
      </p:sp>
      <p:pic>
        <p:nvPicPr>
          <p:cNvPr id="8" name="Picture 7">
            <a:extLst>
              <a:ext uri="{FF2B5EF4-FFF2-40B4-BE49-F238E27FC236}">
                <a16:creationId xmlns:a16="http://schemas.microsoft.com/office/drawing/2014/main" id="{6A2B549F-0AC7-4610-8C78-84C696BBABB4}"/>
              </a:ext>
            </a:extLst>
          </p:cNvPr>
          <p:cNvPicPr>
            <a:picLocks noChangeAspect="1"/>
          </p:cNvPicPr>
          <p:nvPr/>
        </p:nvPicPr>
        <p:blipFill>
          <a:blip r:embed="rId2"/>
          <a:stretch>
            <a:fillRect/>
          </a:stretch>
        </p:blipFill>
        <p:spPr>
          <a:xfrm>
            <a:off x="2286000" y="-76200"/>
            <a:ext cx="7620000" cy="1350900"/>
          </a:xfrm>
          <a:prstGeom prst="rect">
            <a:avLst/>
          </a:prstGeom>
        </p:spPr>
      </p:pic>
      <p:pic>
        <p:nvPicPr>
          <p:cNvPr id="9" name="Picture 8">
            <a:extLst>
              <a:ext uri="{FF2B5EF4-FFF2-40B4-BE49-F238E27FC236}">
                <a16:creationId xmlns:a16="http://schemas.microsoft.com/office/drawing/2014/main" id="{CE8ECD1E-9517-4FF8-BB71-B4AD543BE09B}"/>
              </a:ext>
            </a:extLst>
          </p:cNvPr>
          <p:cNvPicPr>
            <a:picLocks noChangeAspect="1"/>
          </p:cNvPicPr>
          <p:nvPr/>
        </p:nvPicPr>
        <p:blipFill>
          <a:blip r:embed="rId3"/>
          <a:stretch>
            <a:fillRect/>
          </a:stretch>
        </p:blipFill>
        <p:spPr>
          <a:xfrm>
            <a:off x="1447801" y="1676400"/>
            <a:ext cx="2057400" cy="673021"/>
          </a:xfrm>
          <a:prstGeom prst="rect">
            <a:avLst/>
          </a:prstGeom>
        </p:spPr>
      </p:pic>
      <p:pic>
        <p:nvPicPr>
          <p:cNvPr id="10" name="Picture 9">
            <a:extLst>
              <a:ext uri="{FF2B5EF4-FFF2-40B4-BE49-F238E27FC236}">
                <a16:creationId xmlns:a16="http://schemas.microsoft.com/office/drawing/2014/main" id="{79813F02-E48D-4FC0-8ED2-475B455CCE1D}"/>
              </a:ext>
            </a:extLst>
          </p:cNvPr>
          <p:cNvPicPr>
            <a:picLocks noChangeAspect="1"/>
          </p:cNvPicPr>
          <p:nvPr/>
        </p:nvPicPr>
        <p:blipFill>
          <a:blip r:embed="rId4"/>
          <a:stretch>
            <a:fillRect/>
          </a:stretch>
        </p:blipFill>
        <p:spPr>
          <a:xfrm>
            <a:off x="4953000" y="3079155"/>
            <a:ext cx="2514772" cy="2611495"/>
          </a:xfrm>
          <a:prstGeom prst="rect">
            <a:avLst/>
          </a:prstGeom>
        </p:spPr>
      </p:pic>
      <p:pic>
        <p:nvPicPr>
          <p:cNvPr id="11" name="Picture 10">
            <a:extLst>
              <a:ext uri="{FF2B5EF4-FFF2-40B4-BE49-F238E27FC236}">
                <a16:creationId xmlns:a16="http://schemas.microsoft.com/office/drawing/2014/main" id="{AA794E0B-6EEB-4F0F-BDA3-E96D78D1CAAA}"/>
              </a:ext>
            </a:extLst>
          </p:cNvPr>
          <p:cNvPicPr>
            <a:picLocks noChangeAspect="1"/>
          </p:cNvPicPr>
          <p:nvPr/>
        </p:nvPicPr>
        <p:blipFill>
          <a:blip r:embed="rId5"/>
          <a:stretch>
            <a:fillRect/>
          </a:stretch>
        </p:blipFill>
        <p:spPr>
          <a:xfrm>
            <a:off x="7754558" y="1744611"/>
            <a:ext cx="3017716" cy="644323"/>
          </a:xfrm>
          <a:prstGeom prst="rect">
            <a:avLst/>
          </a:prstGeom>
        </p:spPr>
      </p:pic>
      <p:pic>
        <p:nvPicPr>
          <p:cNvPr id="12" name="Picture 11">
            <a:extLst>
              <a:ext uri="{FF2B5EF4-FFF2-40B4-BE49-F238E27FC236}">
                <a16:creationId xmlns:a16="http://schemas.microsoft.com/office/drawing/2014/main" id="{7D6A52CA-B84F-4BFA-B670-9294DD405CE2}"/>
              </a:ext>
            </a:extLst>
          </p:cNvPr>
          <p:cNvPicPr>
            <a:picLocks noChangeAspect="1"/>
          </p:cNvPicPr>
          <p:nvPr/>
        </p:nvPicPr>
        <p:blipFill>
          <a:blip r:embed="rId6"/>
          <a:stretch>
            <a:fillRect/>
          </a:stretch>
        </p:blipFill>
        <p:spPr>
          <a:xfrm>
            <a:off x="296925" y="2473097"/>
            <a:ext cx="5456261" cy="1911806"/>
          </a:xfrm>
          <a:prstGeom prst="rect">
            <a:avLst/>
          </a:prstGeom>
        </p:spPr>
      </p:pic>
      <p:pic>
        <p:nvPicPr>
          <p:cNvPr id="13" name="Picture 12">
            <a:extLst>
              <a:ext uri="{FF2B5EF4-FFF2-40B4-BE49-F238E27FC236}">
                <a16:creationId xmlns:a16="http://schemas.microsoft.com/office/drawing/2014/main" id="{92B9FBEE-630E-4475-AA49-C2C5822F17CE}"/>
              </a:ext>
            </a:extLst>
          </p:cNvPr>
          <p:cNvPicPr>
            <a:picLocks noChangeAspect="1"/>
          </p:cNvPicPr>
          <p:nvPr/>
        </p:nvPicPr>
        <p:blipFill>
          <a:blip r:embed="rId7"/>
          <a:stretch>
            <a:fillRect/>
          </a:stretch>
        </p:blipFill>
        <p:spPr>
          <a:xfrm>
            <a:off x="7086600" y="2392185"/>
            <a:ext cx="4876800" cy="1945555"/>
          </a:xfrm>
          <a:prstGeom prst="rect">
            <a:avLst/>
          </a:prstGeom>
        </p:spPr>
      </p:pic>
    </p:spTree>
    <p:extLst>
      <p:ext uri="{BB962C8B-B14F-4D97-AF65-F5344CB8AC3E}">
        <p14:creationId xmlns:p14="http://schemas.microsoft.com/office/powerpoint/2010/main" val="3705024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E7D98-4500-4772-96D7-40BA2F09856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IT21388316</a:t>
            </a:r>
            <a:r>
              <a:rPr lang="en-US" sz="1800">
                <a:solidFill>
                  <a:schemeClr val="tx1"/>
                </a:solidFill>
              </a:rPr>
              <a:t>   |   </a:t>
            </a:r>
            <a:r>
              <a:rPr lang="en-US" sz="1800" b="1">
                <a:solidFill>
                  <a:schemeClr val="tx1"/>
                </a:solidFill>
              </a:rPr>
              <a:t>Rathnayake R.M.S.N</a:t>
            </a:r>
            <a:r>
              <a:rPr lang="en-US" b="1">
                <a:solidFill>
                  <a:schemeClr val="tx1"/>
                </a:solidFill>
              </a:rPr>
              <a:t>   </a:t>
            </a:r>
            <a:r>
              <a:rPr lang="en-US" sz="1800">
                <a:solidFill>
                  <a:schemeClr val="tx1"/>
                </a:solidFill>
              </a:rPr>
              <a:t>|   </a:t>
            </a:r>
            <a:r>
              <a:rPr lang="en-US" sz="1800" b="1">
                <a:solidFill>
                  <a:schemeClr val="tx1"/>
                </a:solidFill>
              </a:rPr>
              <a:t>24-25J-132</a:t>
            </a:r>
          </a:p>
        </p:txBody>
      </p:sp>
      <p:pic>
        <p:nvPicPr>
          <p:cNvPr id="14" name="Picture 13">
            <a:extLst>
              <a:ext uri="{FF2B5EF4-FFF2-40B4-BE49-F238E27FC236}">
                <a16:creationId xmlns:a16="http://schemas.microsoft.com/office/drawing/2014/main" id="{96BBB027-3421-4D35-9F64-604603FE5BA2}"/>
              </a:ext>
            </a:extLst>
          </p:cNvPr>
          <p:cNvPicPr>
            <a:picLocks noChangeAspect="1"/>
          </p:cNvPicPr>
          <p:nvPr/>
        </p:nvPicPr>
        <p:blipFill>
          <a:blip r:embed="rId2"/>
          <a:stretch>
            <a:fillRect/>
          </a:stretch>
        </p:blipFill>
        <p:spPr>
          <a:xfrm>
            <a:off x="533400" y="1252483"/>
            <a:ext cx="11411894" cy="4353034"/>
          </a:xfrm>
          <a:prstGeom prst="rect">
            <a:avLst/>
          </a:prstGeom>
        </p:spPr>
      </p:pic>
      <p:pic>
        <p:nvPicPr>
          <p:cNvPr id="15" name="Picture 14">
            <a:extLst>
              <a:ext uri="{FF2B5EF4-FFF2-40B4-BE49-F238E27FC236}">
                <a16:creationId xmlns:a16="http://schemas.microsoft.com/office/drawing/2014/main" id="{EFE47C83-908D-4BCE-AE1D-99C939AB05B2}"/>
              </a:ext>
            </a:extLst>
          </p:cNvPr>
          <p:cNvPicPr>
            <a:picLocks noChangeAspect="1"/>
          </p:cNvPicPr>
          <p:nvPr/>
        </p:nvPicPr>
        <p:blipFill>
          <a:blip r:embed="rId3"/>
          <a:stretch>
            <a:fillRect/>
          </a:stretch>
        </p:blipFill>
        <p:spPr>
          <a:xfrm>
            <a:off x="4038600" y="3442"/>
            <a:ext cx="3918514" cy="990600"/>
          </a:xfrm>
          <a:prstGeom prst="rect">
            <a:avLst/>
          </a:prstGeom>
        </p:spPr>
      </p:pic>
    </p:spTree>
    <p:extLst>
      <p:ext uri="{BB962C8B-B14F-4D97-AF65-F5344CB8AC3E}">
        <p14:creationId xmlns:p14="http://schemas.microsoft.com/office/powerpoint/2010/main" val="351728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5BFD86-C30D-41A3-92E2-A753617184AD}"/>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IT21278280</a:t>
            </a:r>
            <a:r>
              <a:rPr lang="en-US" sz="1800">
                <a:solidFill>
                  <a:schemeClr val="tx1"/>
                </a:solidFill>
              </a:rPr>
              <a:t>  |   </a:t>
            </a:r>
            <a:r>
              <a:rPr lang="en-US" b="1">
                <a:solidFill>
                  <a:schemeClr val="tx1"/>
                </a:solidFill>
              </a:rPr>
              <a:t> Fernando W.T.R.P </a:t>
            </a:r>
            <a:r>
              <a:rPr lang="en-US" sz="1800">
                <a:solidFill>
                  <a:schemeClr val="tx1"/>
                </a:solidFill>
              </a:rPr>
              <a:t>|   </a:t>
            </a:r>
            <a:r>
              <a:rPr lang="en-US" sz="1800" b="1">
                <a:solidFill>
                  <a:schemeClr val="tx1"/>
                </a:solidFill>
              </a:rPr>
              <a:t>24-25J-132</a:t>
            </a:r>
            <a:endParaRPr lang="en-US">
              <a:solidFill>
                <a:schemeClr val="tx1"/>
              </a:solidFill>
            </a:endParaRPr>
          </a:p>
        </p:txBody>
      </p:sp>
      <p:pic>
        <p:nvPicPr>
          <p:cNvPr id="8" name="Picture 7">
            <a:extLst>
              <a:ext uri="{FF2B5EF4-FFF2-40B4-BE49-F238E27FC236}">
                <a16:creationId xmlns:a16="http://schemas.microsoft.com/office/drawing/2014/main" id="{55CFC7D1-11AA-4ADC-8B4B-FEAC8FF0FF5D}"/>
              </a:ext>
            </a:extLst>
          </p:cNvPr>
          <p:cNvPicPr>
            <a:picLocks noChangeAspect="1"/>
          </p:cNvPicPr>
          <p:nvPr/>
        </p:nvPicPr>
        <p:blipFill>
          <a:blip r:embed="rId2"/>
          <a:stretch>
            <a:fillRect/>
          </a:stretch>
        </p:blipFill>
        <p:spPr>
          <a:xfrm>
            <a:off x="8686800" y="846870"/>
            <a:ext cx="1183341" cy="1219200"/>
          </a:xfrm>
          <a:prstGeom prst="rect">
            <a:avLst/>
          </a:prstGeom>
        </p:spPr>
      </p:pic>
      <p:pic>
        <p:nvPicPr>
          <p:cNvPr id="9" name="Picture 8">
            <a:extLst>
              <a:ext uri="{FF2B5EF4-FFF2-40B4-BE49-F238E27FC236}">
                <a16:creationId xmlns:a16="http://schemas.microsoft.com/office/drawing/2014/main" id="{1ADEFCF5-20C6-43F8-B54C-0DB4852D9456}"/>
              </a:ext>
            </a:extLst>
          </p:cNvPr>
          <p:cNvPicPr>
            <a:picLocks noChangeAspect="1"/>
          </p:cNvPicPr>
          <p:nvPr/>
        </p:nvPicPr>
        <p:blipFill>
          <a:blip r:embed="rId2"/>
          <a:stretch>
            <a:fillRect/>
          </a:stretch>
        </p:blipFill>
        <p:spPr>
          <a:xfrm>
            <a:off x="1387835" y="4419600"/>
            <a:ext cx="1183341" cy="1219200"/>
          </a:xfrm>
          <a:prstGeom prst="rect">
            <a:avLst/>
          </a:prstGeom>
        </p:spPr>
      </p:pic>
      <p:sp>
        <p:nvSpPr>
          <p:cNvPr id="2" name="Title 4">
            <a:extLst>
              <a:ext uri="{FF2B5EF4-FFF2-40B4-BE49-F238E27FC236}">
                <a16:creationId xmlns:a16="http://schemas.microsoft.com/office/drawing/2014/main" id="{C68619D4-671D-0D73-3351-80B869C6D1AF}"/>
              </a:ext>
            </a:extLst>
          </p:cNvPr>
          <p:cNvSpPr txBox="1">
            <a:spLocks/>
          </p:cNvSpPr>
          <p:nvPr/>
        </p:nvSpPr>
        <p:spPr>
          <a:xfrm>
            <a:off x="963084" y="2837087"/>
            <a:ext cx="10363200" cy="1362075"/>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endParaRPr lang="en-US"/>
          </a:p>
        </p:txBody>
      </p:sp>
      <p:sp>
        <p:nvSpPr>
          <p:cNvPr id="3" name="Title 4">
            <a:extLst>
              <a:ext uri="{FF2B5EF4-FFF2-40B4-BE49-F238E27FC236}">
                <a16:creationId xmlns:a16="http://schemas.microsoft.com/office/drawing/2014/main" id="{EC4D9AEA-054F-25D7-0F23-8FEAC6518B5C}"/>
              </a:ext>
            </a:extLst>
          </p:cNvPr>
          <p:cNvSpPr txBox="1">
            <a:spLocks/>
          </p:cNvSpPr>
          <p:nvPr/>
        </p:nvSpPr>
        <p:spPr>
          <a:xfrm>
            <a:off x="5143500" y="2837087"/>
            <a:ext cx="7086600" cy="1362075"/>
          </a:xfrm>
          <a:prstGeom prst="rect">
            <a:avLst/>
          </a:prstGeom>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1600">
                <a:latin typeface="+mj-lt"/>
              </a:rPr>
              <a:t>Fernando W.T.R.P</a:t>
            </a:r>
          </a:p>
          <a:p>
            <a:r>
              <a:rPr lang="en-US" sz="14700">
                <a:latin typeface="+mj-lt"/>
              </a:rPr>
              <a:t>IT21278280</a:t>
            </a:r>
          </a:p>
          <a:p>
            <a:endParaRPr lang="en-US"/>
          </a:p>
          <a:p>
            <a:r>
              <a:rPr lang="en-US" sz="6400">
                <a:latin typeface="Adobe Devanagari"/>
              </a:rPr>
              <a:t>Software Engineering</a:t>
            </a:r>
          </a:p>
        </p:txBody>
      </p:sp>
      <p:pic>
        <p:nvPicPr>
          <p:cNvPr id="4" name="Picture 3" descr="A person in a white shirt and blue tie&#10;&#10;Description automatically generated">
            <a:extLst>
              <a:ext uri="{FF2B5EF4-FFF2-40B4-BE49-F238E27FC236}">
                <a16:creationId xmlns:a16="http://schemas.microsoft.com/office/drawing/2014/main" id="{ECD41E6B-1311-E2B8-D926-A1C2508A70CD}"/>
              </a:ext>
            </a:extLst>
          </p:cNvPr>
          <p:cNvPicPr>
            <a:picLocks noChangeAspect="1"/>
          </p:cNvPicPr>
          <p:nvPr/>
        </p:nvPicPr>
        <p:blipFill>
          <a:blip r:embed="rId3"/>
          <a:stretch>
            <a:fillRect/>
          </a:stretch>
        </p:blipFill>
        <p:spPr>
          <a:xfrm>
            <a:off x="2349246" y="778933"/>
            <a:ext cx="2921508" cy="4114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64385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C9F285-9FC7-1CDD-D65E-B8027130A89B}"/>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IT21278280</a:t>
            </a:r>
            <a:r>
              <a:rPr lang="en-US">
                <a:solidFill>
                  <a:schemeClr val="tx1"/>
                </a:solidFill>
              </a:rPr>
              <a:t> </a:t>
            </a:r>
            <a:r>
              <a:rPr lang="en-US" sz="1800">
                <a:solidFill>
                  <a:schemeClr val="tx1"/>
                </a:solidFill>
              </a:rPr>
              <a:t>  |   </a:t>
            </a:r>
            <a:r>
              <a:rPr lang="en-US" b="1">
                <a:solidFill>
                  <a:schemeClr val="tx1"/>
                </a:solidFill>
              </a:rPr>
              <a:t>Fernando W.T.R.P   </a:t>
            </a:r>
            <a:r>
              <a:rPr lang="en-US" sz="1800">
                <a:solidFill>
                  <a:schemeClr val="tx1"/>
                </a:solidFill>
              </a:rPr>
              <a:t>|   </a:t>
            </a:r>
            <a:r>
              <a:rPr lang="en-US" sz="1800" b="1">
                <a:solidFill>
                  <a:schemeClr val="tx1"/>
                </a:solidFill>
              </a:rPr>
              <a:t>24-25J-132</a:t>
            </a:r>
            <a:endParaRPr lang="en-US">
              <a:solidFill>
                <a:schemeClr val="tx1"/>
              </a:solidFill>
            </a:endParaRPr>
          </a:p>
        </p:txBody>
      </p:sp>
      <p:sp>
        <p:nvSpPr>
          <p:cNvPr id="4" name="TextBox 3">
            <a:extLst>
              <a:ext uri="{FF2B5EF4-FFF2-40B4-BE49-F238E27FC236}">
                <a16:creationId xmlns:a16="http://schemas.microsoft.com/office/drawing/2014/main" id="{BB4E3937-2E3E-74FB-F2D8-E7A2BD11F536}"/>
              </a:ext>
            </a:extLst>
          </p:cNvPr>
          <p:cNvSpPr txBox="1"/>
          <p:nvPr/>
        </p:nvSpPr>
        <p:spPr>
          <a:xfrm>
            <a:off x="1271201" y="1310879"/>
            <a:ext cx="9645373"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latin typeface="Arial"/>
                <a:cs typeface="Arial"/>
              </a:rPr>
              <a:t>Continued Vehicle Horn Detection     &amp; </a:t>
            </a:r>
            <a:endParaRPr lang="en-US" sz="4400">
              <a:latin typeface="Cambria"/>
              <a:ea typeface="Cambria"/>
              <a:cs typeface="Arial"/>
            </a:endParaRPr>
          </a:p>
          <a:p>
            <a:pPr algn="ctr"/>
            <a:r>
              <a:rPr lang="en-US" sz="4400" b="1">
                <a:latin typeface="Arial"/>
                <a:cs typeface="Arial"/>
              </a:rPr>
              <a:t>Alert System</a:t>
            </a:r>
            <a:endParaRPr lang="en-US" sz="4400">
              <a:ea typeface="Cambria"/>
            </a:endParaRPr>
          </a:p>
        </p:txBody>
      </p:sp>
      <p:pic>
        <p:nvPicPr>
          <p:cNvPr id="5" name="Picture 4" descr="A group of cars driving on a road&#10;&#10;Description automatically generated">
            <a:extLst>
              <a:ext uri="{FF2B5EF4-FFF2-40B4-BE49-F238E27FC236}">
                <a16:creationId xmlns:a16="http://schemas.microsoft.com/office/drawing/2014/main" id="{FCE46DFF-BFE6-0696-B218-AB1F937DAB87}"/>
              </a:ext>
            </a:extLst>
          </p:cNvPr>
          <p:cNvPicPr>
            <a:picLocks noChangeAspect="1"/>
          </p:cNvPicPr>
          <p:nvPr/>
        </p:nvPicPr>
        <p:blipFill>
          <a:blip r:embed="rId2"/>
          <a:stretch>
            <a:fillRect/>
          </a:stretch>
        </p:blipFill>
        <p:spPr>
          <a:xfrm>
            <a:off x="2415209" y="3745948"/>
            <a:ext cx="2436192" cy="2425148"/>
          </a:xfrm>
          <a:prstGeom prst="rect">
            <a:avLst/>
          </a:prstGeom>
        </p:spPr>
      </p:pic>
      <p:pic>
        <p:nvPicPr>
          <p:cNvPr id="6" name="Picture 5" descr="A person holding a smart phone&#10;&#10;Description automatically generated">
            <a:extLst>
              <a:ext uri="{FF2B5EF4-FFF2-40B4-BE49-F238E27FC236}">
                <a16:creationId xmlns:a16="http://schemas.microsoft.com/office/drawing/2014/main" id="{72072646-4011-F3C5-F28F-3B82AF8109BB}"/>
              </a:ext>
            </a:extLst>
          </p:cNvPr>
          <p:cNvPicPr>
            <a:picLocks noChangeAspect="1"/>
          </p:cNvPicPr>
          <p:nvPr/>
        </p:nvPicPr>
        <p:blipFill>
          <a:blip r:embed="rId3"/>
          <a:stretch>
            <a:fillRect/>
          </a:stretch>
        </p:blipFill>
        <p:spPr>
          <a:xfrm>
            <a:off x="6095447" y="3748709"/>
            <a:ext cx="4006851" cy="2421835"/>
          </a:xfrm>
          <a:prstGeom prst="rect">
            <a:avLst/>
          </a:prstGeom>
        </p:spPr>
      </p:pic>
    </p:spTree>
    <p:extLst>
      <p:ext uri="{BB962C8B-B14F-4D97-AF65-F5344CB8AC3E}">
        <p14:creationId xmlns:p14="http://schemas.microsoft.com/office/powerpoint/2010/main" val="1157016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DCA676-42AF-4550-AF45-C80CAEB857A1}"/>
              </a:ext>
            </a:extLst>
          </p:cNvPr>
          <p:cNvPicPr>
            <a:picLocks noChangeAspect="1"/>
          </p:cNvPicPr>
          <p:nvPr/>
        </p:nvPicPr>
        <p:blipFill>
          <a:blip r:embed="rId2"/>
          <a:stretch>
            <a:fillRect/>
          </a:stretch>
        </p:blipFill>
        <p:spPr>
          <a:xfrm>
            <a:off x="3430293" y="228600"/>
            <a:ext cx="5331414" cy="963252"/>
          </a:xfrm>
          <a:prstGeom prst="rect">
            <a:avLst/>
          </a:prstGeom>
        </p:spPr>
      </p:pic>
      <p:pic>
        <p:nvPicPr>
          <p:cNvPr id="12" name="Picture 11">
            <a:extLst>
              <a:ext uri="{FF2B5EF4-FFF2-40B4-BE49-F238E27FC236}">
                <a16:creationId xmlns:a16="http://schemas.microsoft.com/office/drawing/2014/main" id="{CA48A41A-E7BD-435B-A9DB-DD472BDD46B0}"/>
              </a:ext>
            </a:extLst>
          </p:cNvPr>
          <p:cNvPicPr>
            <a:picLocks noChangeAspect="1"/>
          </p:cNvPicPr>
          <p:nvPr/>
        </p:nvPicPr>
        <p:blipFill>
          <a:blip r:embed="rId3"/>
          <a:stretch>
            <a:fillRect/>
          </a:stretch>
        </p:blipFill>
        <p:spPr>
          <a:xfrm>
            <a:off x="152400" y="3519714"/>
            <a:ext cx="2590800" cy="1509486"/>
          </a:xfrm>
          <a:prstGeom prst="rect">
            <a:avLst/>
          </a:prstGeom>
        </p:spPr>
      </p:pic>
      <p:pic>
        <p:nvPicPr>
          <p:cNvPr id="13" name="Picture 12">
            <a:extLst>
              <a:ext uri="{FF2B5EF4-FFF2-40B4-BE49-F238E27FC236}">
                <a16:creationId xmlns:a16="http://schemas.microsoft.com/office/drawing/2014/main" id="{85C4CF19-D9AC-40CF-B593-CFE5515997F6}"/>
              </a:ext>
            </a:extLst>
          </p:cNvPr>
          <p:cNvPicPr>
            <a:picLocks noChangeAspect="1"/>
          </p:cNvPicPr>
          <p:nvPr/>
        </p:nvPicPr>
        <p:blipFill>
          <a:blip r:embed="rId4"/>
          <a:stretch>
            <a:fillRect/>
          </a:stretch>
        </p:blipFill>
        <p:spPr>
          <a:xfrm>
            <a:off x="3238321" y="1371600"/>
            <a:ext cx="2400479" cy="1447800"/>
          </a:xfrm>
          <a:prstGeom prst="rect">
            <a:avLst/>
          </a:prstGeom>
        </p:spPr>
      </p:pic>
      <p:pic>
        <p:nvPicPr>
          <p:cNvPr id="14" name="Picture 13">
            <a:extLst>
              <a:ext uri="{FF2B5EF4-FFF2-40B4-BE49-F238E27FC236}">
                <a16:creationId xmlns:a16="http://schemas.microsoft.com/office/drawing/2014/main" id="{DA22C629-E3A5-454B-99E6-37B848F5F9AE}"/>
              </a:ext>
            </a:extLst>
          </p:cNvPr>
          <p:cNvPicPr>
            <a:picLocks noChangeAspect="1"/>
          </p:cNvPicPr>
          <p:nvPr/>
        </p:nvPicPr>
        <p:blipFill>
          <a:blip r:embed="rId5"/>
          <a:stretch>
            <a:fillRect/>
          </a:stretch>
        </p:blipFill>
        <p:spPr>
          <a:xfrm>
            <a:off x="6021093" y="1296293"/>
            <a:ext cx="2513307" cy="1523107"/>
          </a:xfrm>
          <a:prstGeom prst="rect">
            <a:avLst/>
          </a:prstGeom>
        </p:spPr>
      </p:pic>
      <p:pic>
        <p:nvPicPr>
          <p:cNvPr id="30" name="Picture 29">
            <a:extLst>
              <a:ext uri="{FF2B5EF4-FFF2-40B4-BE49-F238E27FC236}">
                <a16:creationId xmlns:a16="http://schemas.microsoft.com/office/drawing/2014/main" id="{D1EC7DE0-B3C8-4803-BB3B-E50E0994C244}"/>
              </a:ext>
            </a:extLst>
          </p:cNvPr>
          <p:cNvPicPr>
            <a:picLocks noChangeAspect="1"/>
          </p:cNvPicPr>
          <p:nvPr/>
        </p:nvPicPr>
        <p:blipFill>
          <a:blip r:embed="rId6"/>
          <a:stretch>
            <a:fillRect/>
          </a:stretch>
        </p:blipFill>
        <p:spPr>
          <a:xfrm>
            <a:off x="6324600" y="3424187"/>
            <a:ext cx="2721381" cy="2344160"/>
          </a:xfrm>
          <a:prstGeom prst="rect">
            <a:avLst/>
          </a:prstGeom>
        </p:spPr>
      </p:pic>
      <p:pic>
        <p:nvPicPr>
          <p:cNvPr id="31" name="Picture 30">
            <a:extLst>
              <a:ext uri="{FF2B5EF4-FFF2-40B4-BE49-F238E27FC236}">
                <a16:creationId xmlns:a16="http://schemas.microsoft.com/office/drawing/2014/main" id="{0E718143-93DB-4394-8E83-AB3DAA0733A0}"/>
              </a:ext>
            </a:extLst>
          </p:cNvPr>
          <p:cNvPicPr>
            <a:picLocks noChangeAspect="1"/>
          </p:cNvPicPr>
          <p:nvPr/>
        </p:nvPicPr>
        <p:blipFill>
          <a:blip r:embed="rId7"/>
          <a:stretch>
            <a:fillRect/>
          </a:stretch>
        </p:blipFill>
        <p:spPr>
          <a:xfrm>
            <a:off x="9448800" y="3352800"/>
            <a:ext cx="2469013" cy="2200252"/>
          </a:xfrm>
          <a:prstGeom prst="rect">
            <a:avLst/>
          </a:prstGeom>
        </p:spPr>
      </p:pic>
      <p:pic>
        <p:nvPicPr>
          <p:cNvPr id="29" name="Picture 28">
            <a:extLst>
              <a:ext uri="{FF2B5EF4-FFF2-40B4-BE49-F238E27FC236}">
                <a16:creationId xmlns:a16="http://schemas.microsoft.com/office/drawing/2014/main" id="{66852F5A-45A4-4E25-A2CE-81AB5AB67CCB}"/>
              </a:ext>
            </a:extLst>
          </p:cNvPr>
          <p:cNvPicPr>
            <a:picLocks noChangeAspect="1"/>
          </p:cNvPicPr>
          <p:nvPr/>
        </p:nvPicPr>
        <p:blipFill>
          <a:blip r:embed="rId8"/>
          <a:stretch>
            <a:fillRect/>
          </a:stretch>
        </p:blipFill>
        <p:spPr>
          <a:xfrm>
            <a:off x="3159334" y="3520516"/>
            <a:ext cx="2442029" cy="2209800"/>
          </a:xfrm>
          <a:prstGeom prst="rect">
            <a:avLst/>
          </a:prstGeom>
        </p:spPr>
      </p:pic>
      <p:sp>
        <p:nvSpPr>
          <p:cNvPr id="2" name="TextBox 1">
            <a:extLst>
              <a:ext uri="{FF2B5EF4-FFF2-40B4-BE49-F238E27FC236}">
                <a16:creationId xmlns:a16="http://schemas.microsoft.com/office/drawing/2014/main" id="{310F0DA8-06E1-4C87-A2CB-B5FEF6A19170}"/>
              </a:ext>
            </a:extLst>
          </p:cNvPr>
          <p:cNvSpPr txBox="1"/>
          <p:nvPr/>
        </p:nvSpPr>
        <p:spPr>
          <a:xfrm>
            <a:off x="4447715" y="2209800"/>
            <a:ext cx="1219200" cy="276999"/>
          </a:xfrm>
          <a:prstGeom prst="rect">
            <a:avLst/>
          </a:prstGeom>
          <a:noFill/>
        </p:spPr>
        <p:txBody>
          <a:bodyPr wrap="square" rtlCol="0">
            <a:spAutoFit/>
          </a:bodyPr>
          <a:lstStyle/>
          <a:p>
            <a:r>
              <a:rPr lang="en-US" sz="1200">
                <a:solidFill>
                  <a:schemeClr val="bg1"/>
                </a:solidFill>
              </a:rPr>
              <a:t>(Supervisor)</a:t>
            </a:r>
          </a:p>
        </p:txBody>
      </p:sp>
      <p:sp>
        <p:nvSpPr>
          <p:cNvPr id="11" name="TextBox 10">
            <a:extLst>
              <a:ext uri="{FF2B5EF4-FFF2-40B4-BE49-F238E27FC236}">
                <a16:creationId xmlns:a16="http://schemas.microsoft.com/office/drawing/2014/main" id="{79A2DDC8-F3BC-4381-8696-FFBA57B7D024}"/>
              </a:ext>
            </a:extLst>
          </p:cNvPr>
          <p:cNvSpPr txBox="1"/>
          <p:nvPr/>
        </p:nvSpPr>
        <p:spPr>
          <a:xfrm>
            <a:off x="7239000" y="2209800"/>
            <a:ext cx="1397217" cy="276999"/>
          </a:xfrm>
          <a:prstGeom prst="rect">
            <a:avLst/>
          </a:prstGeom>
          <a:noFill/>
        </p:spPr>
        <p:txBody>
          <a:bodyPr wrap="square" rtlCol="0">
            <a:spAutoFit/>
          </a:bodyPr>
          <a:lstStyle/>
          <a:p>
            <a:r>
              <a:rPr lang="en-US" sz="1200">
                <a:solidFill>
                  <a:schemeClr val="bg1"/>
                </a:solidFill>
              </a:rPr>
              <a:t>(Co-Supervisor)</a:t>
            </a:r>
          </a:p>
        </p:txBody>
      </p:sp>
    </p:spTree>
    <p:extLst>
      <p:ext uri="{BB962C8B-B14F-4D97-AF65-F5344CB8AC3E}">
        <p14:creationId xmlns:p14="http://schemas.microsoft.com/office/powerpoint/2010/main" val="4150955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98D66B-799A-4ACC-A348-D27025126743}"/>
              </a:ext>
            </a:extLst>
          </p:cNvPr>
          <p:cNvPicPr>
            <a:picLocks noChangeAspect="1"/>
          </p:cNvPicPr>
          <p:nvPr/>
        </p:nvPicPr>
        <p:blipFill>
          <a:blip r:embed="rId2"/>
          <a:stretch>
            <a:fillRect/>
          </a:stretch>
        </p:blipFill>
        <p:spPr>
          <a:xfrm>
            <a:off x="3931413" y="117742"/>
            <a:ext cx="4329173" cy="990600"/>
          </a:xfrm>
          <a:prstGeom prst="rect">
            <a:avLst/>
          </a:prstGeom>
        </p:spPr>
      </p:pic>
      <p:sp>
        <p:nvSpPr>
          <p:cNvPr id="2" name="Rectangle 1">
            <a:extLst>
              <a:ext uri="{FF2B5EF4-FFF2-40B4-BE49-F238E27FC236}">
                <a16:creationId xmlns:a16="http://schemas.microsoft.com/office/drawing/2014/main" id="{640E604D-D7B9-9DB8-BC68-B52750C85F09}"/>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IT21278280</a:t>
            </a:r>
            <a:r>
              <a:rPr lang="en-US">
                <a:solidFill>
                  <a:schemeClr val="tx1"/>
                </a:solidFill>
              </a:rPr>
              <a:t> </a:t>
            </a:r>
            <a:r>
              <a:rPr lang="en-US" sz="1800">
                <a:solidFill>
                  <a:schemeClr val="tx1"/>
                </a:solidFill>
              </a:rPr>
              <a:t>  |  </a:t>
            </a:r>
            <a:r>
              <a:rPr lang="en-US">
                <a:solidFill>
                  <a:schemeClr val="tx1"/>
                </a:solidFill>
              </a:rPr>
              <a:t> </a:t>
            </a:r>
            <a:r>
              <a:rPr lang="en-US" b="1">
                <a:solidFill>
                  <a:schemeClr val="tx1"/>
                </a:solidFill>
              </a:rPr>
              <a:t>Fernando W.T.R.P   </a:t>
            </a:r>
            <a:r>
              <a:rPr lang="en-US" sz="1800">
                <a:solidFill>
                  <a:schemeClr val="tx1"/>
                </a:solidFill>
              </a:rPr>
              <a:t>|   </a:t>
            </a:r>
            <a:r>
              <a:rPr lang="en-US" sz="1800" b="1">
                <a:solidFill>
                  <a:schemeClr val="tx1"/>
                </a:solidFill>
              </a:rPr>
              <a:t>24-25J-132</a:t>
            </a:r>
            <a:endParaRPr lang="en-US">
              <a:solidFill>
                <a:schemeClr val="tx1"/>
              </a:solidFill>
            </a:endParaRPr>
          </a:p>
        </p:txBody>
      </p:sp>
      <p:sp>
        <p:nvSpPr>
          <p:cNvPr id="3" name="TextBox 2">
            <a:extLst>
              <a:ext uri="{FF2B5EF4-FFF2-40B4-BE49-F238E27FC236}">
                <a16:creationId xmlns:a16="http://schemas.microsoft.com/office/drawing/2014/main" id="{EA61393F-C204-ACE0-4C28-8AE3E70EC870}"/>
              </a:ext>
            </a:extLst>
          </p:cNvPr>
          <p:cNvSpPr txBox="1"/>
          <p:nvPr/>
        </p:nvSpPr>
        <p:spPr>
          <a:xfrm>
            <a:off x="1422174" y="1496043"/>
            <a:ext cx="928856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ea typeface="+mn-lt"/>
                <a:cs typeface="+mn-lt"/>
              </a:rPr>
              <a:t>This system enhances situational awareness for deaf drivers by detecting and localizing vehicle horn sounds using IoT and machine learning. It transforms auditory signals into visual and tactile alerts, providing immediate feedback through a mobile app and vibrating steering wheel cover. This innovation addresses safety gaps for the hearing impaired and contributes to inclusive automotive technology.</a:t>
            </a:r>
            <a:endParaRPr lang="en-US">
              <a:ea typeface="Cambria"/>
            </a:endParaRPr>
          </a:p>
        </p:txBody>
      </p:sp>
      <p:pic>
        <p:nvPicPr>
          <p:cNvPr id="7" name="Picture 6" descr="A car on a cell phone&#10;&#10;Description automatically generated">
            <a:extLst>
              <a:ext uri="{FF2B5EF4-FFF2-40B4-BE49-F238E27FC236}">
                <a16:creationId xmlns:a16="http://schemas.microsoft.com/office/drawing/2014/main" id="{A81BE4C2-B9CB-D301-42EC-DD81688B787E}"/>
              </a:ext>
            </a:extLst>
          </p:cNvPr>
          <p:cNvPicPr>
            <a:picLocks noChangeAspect="1"/>
          </p:cNvPicPr>
          <p:nvPr/>
        </p:nvPicPr>
        <p:blipFill>
          <a:blip r:embed="rId3"/>
          <a:stretch>
            <a:fillRect/>
          </a:stretch>
        </p:blipFill>
        <p:spPr>
          <a:xfrm>
            <a:off x="7397044" y="2970859"/>
            <a:ext cx="4114800" cy="3268133"/>
          </a:xfrm>
          <a:prstGeom prst="rect">
            <a:avLst/>
          </a:prstGeom>
        </p:spPr>
      </p:pic>
    </p:spTree>
    <p:extLst>
      <p:ext uri="{BB962C8B-B14F-4D97-AF65-F5344CB8AC3E}">
        <p14:creationId xmlns:p14="http://schemas.microsoft.com/office/powerpoint/2010/main" val="1567430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75A9A3-3909-08C9-1F89-5E406C1C5B52}"/>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IT21278280</a:t>
            </a:r>
            <a:r>
              <a:rPr lang="en-US">
                <a:solidFill>
                  <a:schemeClr val="tx1"/>
                </a:solidFill>
              </a:rPr>
              <a:t> </a:t>
            </a:r>
            <a:r>
              <a:rPr lang="en-US" sz="1800">
                <a:solidFill>
                  <a:schemeClr val="tx1"/>
                </a:solidFill>
              </a:rPr>
              <a:t>  |  </a:t>
            </a:r>
            <a:r>
              <a:rPr lang="en-US">
                <a:solidFill>
                  <a:schemeClr val="tx1"/>
                </a:solidFill>
              </a:rPr>
              <a:t> </a:t>
            </a:r>
            <a:r>
              <a:rPr lang="en-US" b="1">
                <a:solidFill>
                  <a:schemeClr val="tx1"/>
                </a:solidFill>
              </a:rPr>
              <a:t>Fernando W.T.R.P   </a:t>
            </a:r>
            <a:r>
              <a:rPr lang="en-US" sz="1800">
                <a:solidFill>
                  <a:schemeClr val="tx1"/>
                </a:solidFill>
              </a:rPr>
              <a:t>|   </a:t>
            </a:r>
            <a:r>
              <a:rPr lang="en-US" sz="1800" b="1">
                <a:solidFill>
                  <a:schemeClr val="tx1"/>
                </a:solidFill>
              </a:rPr>
              <a:t>24-25J-132</a:t>
            </a:r>
            <a:endParaRPr lang="en-US">
              <a:solidFill>
                <a:schemeClr val="tx1"/>
              </a:solidFill>
            </a:endParaRPr>
          </a:p>
        </p:txBody>
      </p:sp>
      <p:sp>
        <p:nvSpPr>
          <p:cNvPr id="2" name="TextBox 1">
            <a:extLst>
              <a:ext uri="{FF2B5EF4-FFF2-40B4-BE49-F238E27FC236}">
                <a16:creationId xmlns:a16="http://schemas.microsoft.com/office/drawing/2014/main" id="{DC81AEEC-9578-19E0-842E-4FE49461A6C7}"/>
              </a:ext>
            </a:extLst>
          </p:cNvPr>
          <p:cNvSpPr txBox="1"/>
          <p:nvPr/>
        </p:nvSpPr>
        <p:spPr>
          <a:xfrm>
            <a:off x="538842" y="1216479"/>
            <a:ext cx="1081767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latin typeface="Arial"/>
              <a:cs typeface="Arial"/>
            </a:endParaRPr>
          </a:p>
          <a:p>
            <a:pPr marL="285750" indent="-285750">
              <a:buFont typeface="Arial"/>
              <a:buChar char="•"/>
            </a:pPr>
            <a:r>
              <a:rPr lang="en-US" b="1">
                <a:latin typeface="Arial"/>
                <a:cs typeface="Arial"/>
              </a:rPr>
              <a:t>What machine learning algorithms are most effective for classifying vehicle horn sounds in noisy urban environments?</a:t>
            </a:r>
          </a:p>
          <a:p>
            <a:pPr marL="285750" indent="-285750">
              <a:buFont typeface="Arial"/>
              <a:buChar char="•"/>
            </a:pPr>
            <a:endParaRPr lang="en-US" b="1">
              <a:latin typeface="Arial"/>
              <a:cs typeface="Arial"/>
            </a:endParaRPr>
          </a:p>
          <a:p>
            <a:pPr marL="285750" indent="-285750">
              <a:buFont typeface="Arial"/>
              <a:buChar char="•"/>
            </a:pPr>
            <a:r>
              <a:rPr lang="en-US" b="1">
                <a:latin typeface="Arial"/>
                <a:cs typeface="Arial"/>
              </a:rPr>
              <a:t>How can an IoT-enabled system effectively detect and localize vehicle horn sounds to enhance situational awareness for deaf drivers?</a:t>
            </a:r>
            <a:br>
              <a:rPr lang="en-US" b="1">
                <a:latin typeface="Arial"/>
                <a:cs typeface="Arial"/>
              </a:rPr>
            </a:br>
            <a:r>
              <a:rPr lang="en-US" b="1">
                <a:latin typeface="Arial"/>
                <a:cs typeface="Arial"/>
              </a:rPr>
              <a:t> </a:t>
            </a:r>
          </a:p>
          <a:p>
            <a:pPr marL="285750" indent="-285750">
              <a:buFont typeface="Arial"/>
              <a:buChar char="•"/>
            </a:pPr>
            <a:r>
              <a:rPr lang="en-US" b="1">
                <a:latin typeface="Arial"/>
                <a:cs typeface="Arial"/>
              </a:rPr>
              <a:t>Challenges in Designing Intuitive User Interfaces for Deaf Drivers</a:t>
            </a:r>
            <a:endParaRPr lang="en-US">
              <a:ea typeface="Cambria"/>
            </a:endParaRPr>
          </a:p>
        </p:txBody>
      </p:sp>
      <p:pic>
        <p:nvPicPr>
          <p:cNvPr id="6" name="Picture 5" descr="A person using a computer&#10;&#10;Description automatically generated">
            <a:extLst>
              <a:ext uri="{FF2B5EF4-FFF2-40B4-BE49-F238E27FC236}">
                <a16:creationId xmlns:a16="http://schemas.microsoft.com/office/drawing/2014/main" id="{F0DF736B-51D4-E2F3-C9EE-830D2DEC56B0}"/>
              </a:ext>
            </a:extLst>
          </p:cNvPr>
          <p:cNvPicPr>
            <a:picLocks noChangeAspect="1"/>
          </p:cNvPicPr>
          <p:nvPr/>
        </p:nvPicPr>
        <p:blipFill>
          <a:blip r:embed="rId2"/>
          <a:stretch>
            <a:fillRect/>
          </a:stretch>
        </p:blipFill>
        <p:spPr>
          <a:xfrm>
            <a:off x="8546769" y="3612573"/>
            <a:ext cx="2255324" cy="2309752"/>
          </a:xfrm>
          <a:prstGeom prst="rect">
            <a:avLst/>
          </a:prstGeom>
        </p:spPr>
      </p:pic>
      <p:sp>
        <p:nvSpPr>
          <p:cNvPr id="4" name="TextBox 3">
            <a:extLst>
              <a:ext uri="{FF2B5EF4-FFF2-40B4-BE49-F238E27FC236}">
                <a16:creationId xmlns:a16="http://schemas.microsoft.com/office/drawing/2014/main" id="{765D8968-91E9-4965-08EB-80D02465938B}"/>
              </a:ext>
            </a:extLst>
          </p:cNvPr>
          <p:cNvSpPr txBox="1"/>
          <p:nvPr/>
        </p:nvSpPr>
        <p:spPr>
          <a:xfrm>
            <a:off x="2355272" y="197921"/>
            <a:ext cx="741218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ea typeface="Cambria"/>
              </a:rPr>
              <a:t>RESEARCH PROBLEM</a:t>
            </a:r>
          </a:p>
        </p:txBody>
      </p:sp>
    </p:spTree>
    <p:extLst>
      <p:ext uri="{BB962C8B-B14F-4D97-AF65-F5344CB8AC3E}">
        <p14:creationId xmlns:p14="http://schemas.microsoft.com/office/powerpoint/2010/main" val="1495529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C330A-31F0-821D-A5CC-005ADD6420D2}"/>
              </a:ext>
            </a:extLst>
          </p:cNvPr>
          <p:cNvSpPr>
            <a:spLocks noGrp="1"/>
          </p:cNvSpPr>
          <p:nvPr>
            <p:ph type="title"/>
          </p:nvPr>
        </p:nvSpPr>
        <p:spPr/>
        <p:txBody>
          <a:bodyPr>
            <a:normAutofit/>
          </a:bodyPr>
          <a:lstStyle/>
          <a:p>
            <a:r>
              <a:rPr lang="en-US" sz="3200">
                <a:latin typeface="Adobe Devanagari"/>
              </a:rPr>
              <a:t>Data Acquisition</a:t>
            </a:r>
            <a:endParaRPr lang="en-US" sz="3200"/>
          </a:p>
        </p:txBody>
      </p:sp>
      <p:pic>
        <p:nvPicPr>
          <p:cNvPr id="4" name="Content Placeholder 3" descr="A screenshot of a computer&#10;&#10;Description automatically generated">
            <a:extLst>
              <a:ext uri="{FF2B5EF4-FFF2-40B4-BE49-F238E27FC236}">
                <a16:creationId xmlns:a16="http://schemas.microsoft.com/office/drawing/2014/main" id="{FC5BFB90-946A-25D5-91D7-5B005D2B6AF2}"/>
              </a:ext>
            </a:extLst>
          </p:cNvPr>
          <p:cNvPicPr>
            <a:picLocks noGrp="1" noChangeAspect="1"/>
          </p:cNvPicPr>
          <p:nvPr>
            <p:ph idx="1"/>
          </p:nvPr>
        </p:nvPicPr>
        <p:blipFill>
          <a:blip r:embed="rId2"/>
          <a:srcRect l="13224" t="7143" r="1339" b="5555"/>
          <a:stretch/>
        </p:blipFill>
        <p:spPr>
          <a:xfrm>
            <a:off x="322148" y="1101065"/>
            <a:ext cx="8068953" cy="4590743"/>
          </a:xfrm>
        </p:spPr>
      </p:pic>
      <p:sp>
        <p:nvSpPr>
          <p:cNvPr id="5" name="TextBox 4">
            <a:extLst>
              <a:ext uri="{FF2B5EF4-FFF2-40B4-BE49-F238E27FC236}">
                <a16:creationId xmlns:a16="http://schemas.microsoft.com/office/drawing/2014/main" id="{37E5B9D5-25A2-692C-9760-5307E6F77B2B}"/>
              </a:ext>
            </a:extLst>
          </p:cNvPr>
          <p:cNvSpPr txBox="1"/>
          <p:nvPr/>
        </p:nvSpPr>
        <p:spPr>
          <a:xfrm>
            <a:off x="8553464" y="1466127"/>
            <a:ext cx="3640803"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2"/>
            <a:r>
              <a:rPr lang="en-US">
                <a:ea typeface="Cambria"/>
              </a:rPr>
              <a:t>Types of data sets</a:t>
            </a:r>
          </a:p>
          <a:p>
            <a:endParaRPr lang="en-US">
              <a:ea typeface="Cambria"/>
            </a:endParaRPr>
          </a:p>
          <a:p>
            <a:pPr marL="342900" indent="-342900">
              <a:buAutoNum type="arabicPeriod"/>
            </a:pPr>
            <a:r>
              <a:rPr lang="en-US" b="1">
                <a:ea typeface="Cambria"/>
              </a:rPr>
              <a:t>UrbanSound8K</a:t>
            </a:r>
          </a:p>
          <a:p>
            <a:pPr marL="342900" indent="-342900">
              <a:buAutoNum type="arabicPeriod"/>
            </a:pPr>
            <a:endParaRPr lang="en-US" b="1">
              <a:ea typeface="Cambria"/>
            </a:endParaRPr>
          </a:p>
          <a:p>
            <a:pPr marL="342900" indent="-342900">
              <a:buAutoNum type="arabicPeriod"/>
            </a:pPr>
            <a:endParaRPr lang="en-US" b="1">
              <a:ea typeface="Cambria"/>
            </a:endParaRPr>
          </a:p>
          <a:p>
            <a:pPr marL="171450" indent="-171450" algn="just">
              <a:buAutoNum type="arabicPeriod"/>
            </a:pPr>
            <a:endParaRPr lang="en-US" sz="1200" b="1">
              <a:ea typeface="Cambria"/>
            </a:endParaRPr>
          </a:p>
          <a:p>
            <a:pPr marL="285750" indent="-285750">
              <a:buAutoNum type="arabicPeriod"/>
            </a:pPr>
            <a:endParaRPr lang="en-US" b="1">
              <a:ea typeface="Cambria"/>
            </a:endParaRPr>
          </a:p>
          <a:p>
            <a:pPr marL="342900" indent="-342900">
              <a:buAutoNum type="arabicPeriod"/>
            </a:pPr>
            <a:r>
              <a:rPr lang="en-US" b="1">
                <a:ea typeface="Cambria"/>
              </a:rPr>
              <a:t>Publicly Available Recordings</a:t>
            </a:r>
            <a:endParaRPr lang="en-US">
              <a:ea typeface="Cambria"/>
            </a:endParaRPr>
          </a:p>
          <a:p>
            <a:pPr marL="285750" indent="-285750">
              <a:buAutoNum type="arabicPeriod"/>
            </a:pPr>
            <a:endParaRPr lang="en-US" b="1">
              <a:ea typeface="Cambria"/>
            </a:endParaRPr>
          </a:p>
        </p:txBody>
      </p:sp>
      <p:sp>
        <p:nvSpPr>
          <p:cNvPr id="6" name="TextBox 5">
            <a:extLst>
              <a:ext uri="{FF2B5EF4-FFF2-40B4-BE49-F238E27FC236}">
                <a16:creationId xmlns:a16="http://schemas.microsoft.com/office/drawing/2014/main" id="{3DDC6E4A-BA25-994E-49E9-C78260653ABC}"/>
              </a:ext>
            </a:extLst>
          </p:cNvPr>
          <p:cNvSpPr txBox="1"/>
          <p:nvPr/>
        </p:nvSpPr>
        <p:spPr>
          <a:xfrm>
            <a:off x="8884023" y="2411506"/>
            <a:ext cx="26983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Arial,Sans-Serif"/>
              <a:buChar char="•"/>
            </a:pPr>
            <a:r>
              <a:rPr lang="en-US" sz="1200" b="1">
                <a:ea typeface="Cambria"/>
              </a:rPr>
              <a:t>Car Horns</a:t>
            </a:r>
            <a:endParaRPr lang="en-US" sz="1200">
              <a:ea typeface="Cambria"/>
            </a:endParaRPr>
          </a:p>
          <a:p>
            <a:pPr marL="171450" indent="-171450" algn="just">
              <a:buFont typeface="Arial,Sans-Serif"/>
              <a:buChar char="•"/>
            </a:pPr>
            <a:r>
              <a:rPr lang="en-US" sz="1200" b="1">
                <a:ea typeface="Cambria"/>
              </a:rPr>
              <a:t>Sirens</a:t>
            </a:r>
            <a:endParaRPr lang="en-US" sz="1200">
              <a:ea typeface="Cambria"/>
            </a:endParaRPr>
          </a:p>
          <a:p>
            <a:pPr marL="171450" indent="-171450" algn="just">
              <a:buFont typeface="Arial,Sans-Serif"/>
              <a:buChar char="•"/>
            </a:pPr>
            <a:r>
              <a:rPr lang="en-US" sz="1200" b="1">
                <a:ea typeface="Cambria"/>
              </a:rPr>
              <a:t>Background Noises</a:t>
            </a:r>
            <a:endParaRPr lang="en-US"/>
          </a:p>
        </p:txBody>
      </p:sp>
    </p:spTree>
    <p:extLst>
      <p:ext uri="{BB962C8B-B14F-4D97-AF65-F5344CB8AC3E}">
        <p14:creationId xmlns:p14="http://schemas.microsoft.com/office/powerpoint/2010/main" val="2091074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2FAE9-C5EE-6453-26BF-7C16FBF4C7AB}"/>
              </a:ext>
            </a:extLst>
          </p:cNvPr>
          <p:cNvSpPr>
            <a:spLocks noGrp="1"/>
          </p:cNvSpPr>
          <p:nvPr>
            <p:ph type="title"/>
          </p:nvPr>
        </p:nvSpPr>
        <p:spPr>
          <a:xfrm>
            <a:off x="304800" y="762000"/>
            <a:ext cx="11684000" cy="792162"/>
          </a:xfrm>
        </p:spPr>
        <p:txBody>
          <a:bodyPr/>
          <a:lstStyle/>
          <a:p>
            <a:r>
              <a:rPr lang="en-US" sz="3200" b="1">
                <a:latin typeface="Cambria"/>
                <a:ea typeface="Cambria"/>
              </a:rPr>
              <a:t>Data Preprocessing</a:t>
            </a:r>
            <a:endParaRPr lang="en-US" sz="3200"/>
          </a:p>
          <a:p>
            <a:endParaRPr lang="en-US" sz="6600"/>
          </a:p>
        </p:txBody>
      </p:sp>
      <p:sp>
        <p:nvSpPr>
          <p:cNvPr id="6" name="TextBox 5">
            <a:extLst>
              <a:ext uri="{FF2B5EF4-FFF2-40B4-BE49-F238E27FC236}">
                <a16:creationId xmlns:a16="http://schemas.microsoft.com/office/drawing/2014/main" id="{BCAEEEBB-0FC1-2995-A7B4-37CCBE575776}"/>
              </a:ext>
            </a:extLst>
          </p:cNvPr>
          <p:cNvSpPr txBox="1"/>
          <p:nvPr/>
        </p:nvSpPr>
        <p:spPr>
          <a:xfrm>
            <a:off x="7691717" y="2169458"/>
            <a:ext cx="450028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4" algn="l"/>
            <a:r>
              <a:rPr lang="en-US">
                <a:ea typeface="Cambria"/>
              </a:rPr>
              <a:t>MFE</a:t>
            </a:r>
          </a:p>
          <a:p>
            <a:endParaRPr lang="en-US">
              <a:ea typeface="Cambria"/>
            </a:endParaRPr>
          </a:p>
          <a:p>
            <a:r>
              <a:rPr lang="en-US" sz="1600">
                <a:latin typeface="Open Sans"/>
                <a:ea typeface="Open Sans"/>
                <a:cs typeface="Open Sans"/>
              </a:rPr>
              <a:t>Extracts a spectrogram from audio signals using Mel-</a:t>
            </a:r>
            <a:r>
              <a:rPr lang="en-US" sz="1600" err="1">
                <a:latin typeface="Open Sans"/>
                <a:ea typeface="Open Sans"/>
                <a:cs typeface="Open Sans"/>
              </a:rPr>
              <a:t>filterbank</a:t>
            </a:r>
            <a:r>
              <a:rPr lang="en-US" sz="1600">
                <a:latin typeface="Open Sans"/>
                <a:ea typeface="Open Sans"/>
                <a:cs typeface="Open Sans"/>
              </a:rPr>
              <a:t> energy features, great for non-voice audio.</a:t>
            </a:r>
            <a:endParaRPr lang="en-US" sz="1600"/>
          </a:p>
        </p:txBody>
      </p:sp>
      <p:pic>
        <p:nvPicPr>
          <p:cNvPr id="7" name="Picture 6" descr="Screens screenshot of a computer&#10;&#10;Description automatically generated">
            <a:extLst>
              <a:ext uri="{FF2B5EF4-FFF2-40B4-BE49-F238E27FC236}">
                <a16:creationId xmlns:a16="http://schemas.microsoft.com/office/drawing/2014/main" id="{3269FAAB-C86F-F815-EE99-7111021CAEEF}"/>
              </a:ext>
            </a:extLst>
          </p:cNvPr>
          <p:cNvPicPr>
            <a:picLocks noChangeAspect="1"/>
          </p:cNvPicPr>
          <p:nvPr/>
        </p:nvPicPr>
        <p:blipFill>
          <a:blip r:embed="rId2"/>
          <a:stretch>
            <a:fillRect/>
          </a:stretch>
        </p:blipFill>
        <p:spPr>
          <a:xfrm>
            <a:off x="448234" y="1644642"/>
            <a:ext cx="7037294" cy="4016952"/>
          </a:xfrm>
          <a:prstGeom prst="rect">
            <a:avLst/>
          </a:prstGeom>
        </p:spPr>
      </p:pic>
    </p:spTree>
    <p:extLst>
      <p:ext uri="{BB962C8B-B14F-4D97-AF65-F5344CB8AC3E}">
        <p14:creationId xmlns:p14="http://schemas.microsoft.com/office/powerpoint/2010/main" val="660505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2FD8818-859C-AC20-46BB-AEDDE3B81033}"/>
              </a:ext>
            </a:extLst>
          </p:cNvPr>
          <p:cNvPicPr>
            <a:picLocks noChangeAspect="1"/>
          </p:cNvPicPr>
          <p:nvPr/>
        </p:nvPicPr>
        <p:blipFill>
          <a:blip r:embed="rId2"/>
          <a:stretch>
            <a:fillRect/>
          </a:stretch>
        </p:blipFill>
        <p:spPr>
          <a:xfrm>
            <a:off x="570063" y="916379"/>
            <a:ext cx="5953733" cy="4758046"/>
          </a:xfrm>
          <a:prstGeom prst="rect">
            <a:avLst/>
          </a:prstGeom>
        </p:spPr>
      </p:pic>
      <p:pic>
        <p:nvPicPr>
          <p:cNvPr id="6" name="Picture 5" descr="A screenshot of a data report&#10;&#10;Description automatically generated">
            <a:extLst>
              <a:ext uri="{FF2B5EF4-FFF2-40B4-BE49-F238E27FC236}">
                <a16:creationId xmlns:a16="http://schemas.microsoft.com/office/drawing/2014/main" id="{87AC2B05-78DB-9FD1-C41D-D50A53260CAF}"/>
              </a:ext>
            </a:extLst>
          </p:cNvPr>
          <p:cNvPicPr>
            <a:picLocks noChangeAspect="1"/>
          </p:cNvPicPr>
          <p:nvPr/>
        </p:nvPicPr>
        <p:blipFill>
          <a:blip r:embed="rId3"/>
          <a:stretch>
            <a:fillRect/>
          </a:stretch>
        </p:blipFill>
        <p:spPr>
          <a:xfrm>
            <a:off x="7022936" y="916379"/>
            <a:ext cx="4603145" cy="5117562"/>
          </a:xfrm>
          <a:prstGeom prst="rect">
            <a:avLst/>
          </a:prstGeom>
        </p:spPr>
      </p:pic>
      <p:sp>
        <p:nvSpPr>
          <p:cNvPr id="2" name="TextBox 1">
            <a:extLst>
              <a:ext uri="{FF2B5EF4-FFF2-40B4-BE49-F238E27FC236}">
                <a16:creationId xmlns:a16="http://schemas.microsoft.com/office/drawing/2014/main" id="{DED46E59-68D0-6EEA-DFCB-83A9ADC89347}"/>
              </a:ext>
            </a:extLst>
          </p:cNvPr>
          <p:cNvSpPr txBox="1"/>
          <p:nvPr/>
        </p:nvSpPr>
        <p:spPr>
          <a:xfrm>
            <a:off x="2869870" y="217714"/>
            <a:ext cx="61355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ea typeface="Cambria"/>
              </a:rPr>
              <a:t>Data Classification</a:t>
            </a:r>
          </a:p>
        </p:txBody>
      </p:sp>
    </p:spTree>
    <p:extLst>
      <p:ext uri="{BB962C8B-B14F-4D97-AF65-F5344CB8AC3E}">
        <p14:creationId xmlns:p14="http://schemas.microsoft.com/office/powerpoint/2010/main" val="220717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BA1EF-8472-0DF2-F532-3ACA9E669605}"/>
              </a:ext>
            </a:extLst>
          </p:cNvPr>
          <p:cNvSpPr>
            <a:spLocks noGrp="1"/>
          </p:cNvSpPr>
          <p:nvPr>
            <p:ph type="title"/>
          </p:nvPr>
        </p:nvSpPr>
        <p:spPr/>
        <p:txBody>
          <a:bodyPr>
            <a:normAutofit/>
          </a:bodyPr>
          <a:lstStyle/>
          <a:p>
            <a:r>
              <a:rPr lang="en-US" sz="3600">
                <a:latin typeface="Adobe Devanagari"/>
              </a:rPr>
              <a:t>Model Testing</a:t>
            </a:r>
            <a:endParaRPr lang="en-US" sz="3600"/>
          </a:p>
        </p:txBody>
      </p:sp>
      <p:pic>
        <p:nvPicPr>
          <p:cNvPr id="4" name="Picture 3" descr="A screenshot of a computer&#10;&#10;Description automatically generated">
            <a:extLst>
              <a:ext uri="{FF2B5EF4-FFF2-40B4-BE49-F238E27FC236}">
                <a16:creationId xmlns:a16="http://schemas.microsoft.com/office/drawing/2014/main" id="{59619C0F-9DB4-8CA4-F85E-156FCE8735FA}"/>
              </a:ext>
            </a:extLst>
          </p:cNvPr>
          <p:cNvPicPr>
            <a:picLocks noChangeAspect="1"/>
          </p:cNvPicPr>
          <p:nvPr/>
        </p:nvPicPr>
        <p:blipFill>
          <a:blip r:embed="rId2"/>
          <a:stretch>
            <a:fillRect/>
          </a:stretch>
        </p:blipFill>
        <p:spPr>
          <a:xfrm>
            <a:off x="831733" y="1173678"/>
            <a:ext cx="4422637" cy="4837215"/>
          </a:xfrm>
          <a:prstGeom prst="rect">
            <a:avLst/>
          </a:prstGeom>
        </p:spPr>
      </p:pic>
      <p:pic>
        <p:nvPicPr>
          <p:cNvPr id="5" name="Picture 4" descr="A graph with green and red dots&#10;&#10;Description automatically generated">
            <a:extLst>
              <a:ext uri="{FF2B5EF4-FFF2-40B4-BE49-F238E27FC236}">
                <a16:creationId xmlns:a16="http://schemas.microsoft.com/office/drawing/2014/main" id="{6C538939-9063-8173-D15B-916DE29CFEAA}"/>
              </a:ext>
            </a:extLst>
          </p:cNvPr>
          <p:cNvPicPr>
            <a:picLocks noChangeAspect="1"/>
          </p:cNvPicPr>
          <p:nvPr/>
        </p:nvPicPr>
        <p:blipFill>
          <a:blip r:embed="rId3"/>
          <a:stretch>
            <a:fillRect/>
          </a:stretch>
        </p:blipFill>
        <p:spPr>
          <a:xfrm>
            <a:off x="5891117" y="1176152"/>
            <a:ext cx="6096000" cy="2664628"/>
          </a:xfrm>
          <a:prstGeom prst="rect">
            <a:avLst/>
          </a:prstGeom>
        </p:spPr>
      </p:pic>
      <p:sp>
        <p:nvSpPr>
          <p:cNvPr id="3" name="TextBox 2">
            <a:extLst>
              <a:ext uri="{FF2B5EF4-FFF2-40B4-BE49-F238E27FC236}">
                <a16:creationId xmlns:a16="http://schemas.microsoft.com/office/drawing/2014/main" id="{9BDA9726-8822-5D4B-7146-42F9FD6ABD1B}"/>
              </a:ext>
            </a:extLst>
          </p:cNvPr>
          <p:cNvSpPr txBox="1"/>
          <p:nvPr/>
        </p:nvSpPr>
        <p:spPr>
          <a:xfrm>
            <a:off x="7065818" y="4572000"/>
            <a:ext cx="41563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ea typeface="Cambria"/>
              </a:rPr>
              <a:t>Accuracy – </a:t>
            </a:r>
            <a:r>
              <a:rPr lang="en-US" sz="3200" b="1">
                <a:solidFill>
                  <a:srgbClr val="FF0000"/>
                </a:solidFill>
                <a:ea typeface="Cambria"/>
              </a:rPr>
              <a:t>95.56%</a:t>
            </a:r>
          </a:p>
        </p:txBody>
      </p:sp>
    </p:spTree>
    <p:extLst>
      <p:ext uri="{BB962C8B-B14F-4D97-AF65-F5344CB8AC3E}">
        <p14:creationId xmlns:p14="http://schemas.microsoft.com/office/powerpoint/2010/main" val="1176938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945DE-D05F-8AAD-D2BA-03C7FCAB34C9}"/>
              </a:ext>
            </a:extLst>
          </p:cNvPr>
          <p:cNvSpPr>
            <a:spLocks noGrp="1"/>
          </p:cNvSpPr>
          <p:nvPr>
            <p:ph type="title"/>
          </p:nvPr>
        </p:nvSpPr>
        <p:spPr>
          <a:xfrm>
            <a:off x="250371" y="386443"/>
            <a:ext cx="11684000" cy="792162"/>
          </a:xfrm>
        </p:spPr>
        <p:txBody>
          <a:bodyPr/>
          <a:lstStyle/>
          <a:p>
            <a:pPr>
              <a:spcBef>
                <a:spcPts val="0"/>
              </a:spcBef>
            </a:pPr>
            <a:r>
              <a:rPr lang="en-US" sz="2400" b="1" dirty="0">
                <a:latin typeface="Cambria"/>
                <a:ea typeface="Cambria"/>
              </a:rPr>
              <a:t>Select the best algorithm for the model with  highest accuracy</a:t>
            </a:r>
            <a:endParaRPr lang="en-US" dirty="0"/>
          </a:p>
          <a:p>
            <a:endParaRPr lang="en-US" dirty="0"/>
          </a:p>
        </p:txBody>
      </p:sp>
      <p:sp>
        <p:nvSpPr>
          <p:cNvPr id="4" name="TextBox 3">
            <a:extLst>
              <a:ext uri="{FF2B5EF4-FFF2-40B4-BE49-F238E27FC236}">
                <a16:creationId xmlns:a16="http://schemas.microsoft.com/office/drawing/2014/main" id="{E6903996-87A4-DCE7-18FC-3E99134EA232}"/>
              </a:ext>
            </a:extLst>
          </p:cNvPr>
          <p:cNvSpPr txBox="1"/>
          <p:nvPr/>
        </p:nvSpPr>
        <p:spPr>
          <a:xfrm>
            <a:off x="1556986" y="810655"/>
            <a:ext cx="13161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mbria"/>
              </a:rPr>
              <a:t>Model 1</a:t>
            </a:r>
          </a:p>
        </p:txBody>
      </p:sp>
      <p:sp>
        <p:nvSpPr>
          <p:cNvPr id="5" name="TextBox 4">
            <a:extLst>
              <a:ext uri="{FF2B5EF4-FFF2-40B4-BE49-F238E27FC236}">
                <a16:creationId xmlns:a16="http://schemas.microsoft.com/office/drawing/2014/main" id="{9B4C70FB-7EA0-97BF-41C2-E2563F90E79C}"/>
              </a:ext>
            </a:extLst>
          </p:cNvPr>
          <p:cNvSpPr txBox="1"/>
          <p:nvPr/>
        </p:nvSpPr>
        <p:spPr>
          <a:xfrm>
            <a:off x="5018149" y="806532"/>
            <a:ext cx="12370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mbria"/>
              </a:rPr>
              <a:t>Model 2</a:t>
            </a:r>
          </a:p>
        </p:txBody>
      </p:sp>
      <p:sp>
        <p:nvSpPr>
          <p:cNvPr id="7" name="TextBox 6">
            <a:extLst>
              <a:ext uri="{FF2B5EF4-FFF2-40B4-BE49-F238E27FC236}">
                <a16:creationId xmlns:a16="http://schemas.microsoft.com/office/drawing/2014/main" id="{4153BB39-0D4E-48DD-89E3-D9BA30DE0FDC}"/>
              </a:ext>
            </a:extLst>
          </p:cNvPr>
          <p:cNvSpPr txBox="1"/>
          <p:nvPr/>
        </p:nvSpPr>
        <p:spPr>
          <a:xfrm>
            <a:off x="8997207" y="1175987"/>
            <a:ext cx="14646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mbria"/>
              </a:rPr>
              <a:t>Last Model</a:t>
            </a:r>
            <a:endParaRPr lang="en-US"/>
          </a:p>
        </p:txBody>
      </p:sp>
      <p:pic>
        <p:nvPicPr>
          <p:cNvPr id="9" name="Picture 8" descr="A screenshot of a computer program&#10;&#10;Description automatically generated">
            <a:extLst>
              <a:ext uri="{FF2B5EF4-FFF2-40B4-BE49-F238E27FC236}">
                <a16:creationId xmlns:a16="http://schemas.microsoft.com/office/drawing/2014/main" id="{27DD1BCE-71D3-0F08-BE23-D2F76219381C}"/>
              </a:ext>
            </a:extLst>
          </p:cNvPr>
          <p:cNvPicPr>
            <a:picLocks noChangeAspect="1"/>
          </p:cNvPicPr>
          <p:nvPr/>
        </p:nvPicPr>
        <p:blipFill>
          <a:blip r:embed="rId2"/>
          <a:stretch>
            <a:fillRect/>
          </a:stretch>
        </p:blipFill>
        <p:spPr>
          <a:xfrm>
            <a:off x="8057367" y="1713841"/>
            <a:ext cx="3867150" cy="29718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C49C72A-3403-488F-4C04-0AC6541A5B91}"/>
              </a:ext>
            </a:extLst>
          </p:cNvPr>
          <p:cNvPicPr>
            <a:picLocks noChangeAspect="1"/>
          </p:cNvPicPr>
          <p:nvPr/>
        </p:nvPicPr>
        <p:blipFill>
          <a:blip r:embed="rId3"/>
          <a:srcRect t="4255" r="3836" b="14894"/>
          <a:stretch/>
        </p:blipFill>
        <p:spPr>
          <a:xfrm>
            <a:off x="4168549" y="1178378"/>
            <a:ext cx="3183641" cy="2407133"/>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0FF2A199-C797-C3DE-FC81-E38B4454AB27}"/>
              </a:ext>
            </a:extLst>
          </p:cNvPr>
          <p:cNvPicPr>
            <a:picLocks noChangeAspect="1"/>
          </p:cNvPicPr>
          <p:nvPr/>
        </p:nvPicPr>
        <p:blipFill>
          <a:blip r:embed="rId4"/>
          <a:srcRect t="3971" r="4956" b="9025"/>
          <a:stretch/>
        </p:blipFill>
        <p:spPr>
          <a:xfrm>
            <a:off x="4168548" y="3600450"/>
            <a:ext cx="2956857" cy="2180298"/>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E1D3718-FCDC-505D-325D-3F38350B28E0}"/>
              </a:ext>
            </a:extLst>
          </p:cNvPr>
          <p:cNvPicPr>
            <a:picLocks noChangeAspect="1"/>
          </p:cNvPicPr>
          <p:nvPr/>
        </p:nvPicPr>
        <p:blipFill>
          <a:blip r:embed="rId5"/>
          <a:stretch>
            <a:fillRect/>
          </a:stretch>
        </p:blipFill>
        <p:spPr>
          <a:xfrm>
            <a:off x="361043" y="1538060"/>
            <a:ext cx="3505200" cy="2838450"/>
          </a:xfrm>
          <a:prstGeom prst="rect">
            <a:avLst/>
          </a:prstGeom>
        </p:spPr>
      </p:pic>
      <p:sp>
        <p:nvSpPr>
          <p:cNvPr id="11" name="TextBox 10">
            <a:extLst>
              <a:ext uri="{FF2B5EF4-FFF2-40B4-BE49-F238E27FC236}">
                <a16:creationId xmlns:a16="http://schemas.microsoft.com/office/drawing/2014/main" id="{CCE1103A-4272-1904-5145-12B5C901EC02}"/>
              </a:ext>
            </a:extLst>
          </p:cNvPr>
          <p:cNvSpPr txBox="1"/>
          <p:nvPr/>
        </p:nvSpPr>
        <p:spPr>
          <a:xfrm>
            <a:off x="8243454" y="4878779"/>
            <a:ext cx="3774538"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Cambria"/>
              </a:rPr>
              <a:t>Accuracy – </a:t>
            </a:r>
            <a:r>
              <a:rPr lang="en-US" sz="2400" b="1">
                <a:solidFill>
                  <a:srgbClr val="FF0000"/>
                </a:solidFill>
                <a:ea typeface="Cambria"/>
              </a:rPr>
              <a:t>95.56%</a:t>
            </a:r>
            <a:endParaRPr lang="en-US" sz="2400">
              <a:ea typeface="Cambria"/>
            </a:endParaRPr>
          </a:p>
          <a:p>
            <a:pPr algn="l"/>
            <a:endParaRPr lang="en-US" sz="1400">
              <a:ea typeface="Cambria"/>
            </a:endParaRPr>
          </a:p>
        </p:txBody>
      </p:sp>
      <p:sp>
        <p:nvSpPr>
          <p:cNvPr id="12" name="TextBox 11">
            <a:extLst>
              <a:ext uri="{FF2B5EF4-FFF2-40B4-BE49-F238E27FC236}">
                <a16:creationId xmlns:a16="http://schemas.microsoft.com/office/drawing/2014/main" id="{3FB54F65-C472-4C8C-D98A-0480CBDF2267}"/>
              </a:ext>
            </a:extLst>
          </p:cNvPr>
          <p:cNvSpPr txBox="1"/>
          <p:nvPr/>
        </p:nvSpPr>
        <p:spPr>
          <a:xfrm>
            <a:off x="4176155" y="6046519"/>
            <a:ext cx="34537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Cambria"/>
              </a:rPr>
              <a:t>Accuracy – </a:t>
            </a:r>
            <a:r>
              <a:rPr lang="en-US" sz="2400" b="1">
                <a:solidFill>
                  <a:srgbClr val="FF0000"/>
                </a:solidFill>
                <a:ea typeface="Cambria"/>
              </a:rPr>
              <a:t>42.22%</a:t>
            </a:r>
            <a:endParaRPr lang="en-US"/>
          </a:p>
        </p:txBody>
      </p:sp>
      <p:sp>
        <p:nvSpPr>
          <p:cNvPr id="13" name="TextBox 12">
            <a:extLst>
              <a:ext uri="{FF2B5EF4-FFF2-40B4-BE49-F238E27FC236}">
                <a16:creationId xmlns:a16="http://schemas.microsoft.com/office/drawing/2014/main" id="{5566D98D-AA2C-FF15-0D64-2E5E53CFCFAB}"/>
              </a:ext>
            </a:extLst>
          </p:cNvPr>
          <p:cNvSpPr txBox="1"/>
          <p:nvPr/>
        </p:nvSpPr>
        <p:spPr>
          <a:xfrm>
            <a:off x="692727" y="4799610"/>
            <a:ext cx="26843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Cambria"/>
              </a:rPr>
              <a:t>Accuracy – </a:t>
            </a:r>
            <a:r>
              <a:rPr lang="en-US" sz="2400" b="1">
                <a:solidFill>
                  <a:srgbClr val="FF0000"/>
                </a:solidFill>
                <a:ea typeface="Cambria"/>
              </a:rPr>
              <a:t>75%</a:t>
            </a:r>
          </a:p>
        </p:txBody>
      </p:sp>
    </p:spTree>
    <p:extLst>
      <p:ext uri="{BB962C8B-B14F-4D97-AF65-F5344CB8AC3E}">
        <p14:creationId xmlns:p14="http://schemas.microsoft.com/office/powerpoint/2010/main" val="3100131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219775-5FAA-6B36-991D-DA488DD63865}"/>
              </a:ext>
            </a:extLst>
          </p:cNvPr>
          <p:cNvSpPr txBox="1"/>
          <p:nvPr/>
        </p:nvSpPr>
        <p:spPr>
          <a:xfrm>
            <a:off x="3536998" y="215691"/>
            <a:ext cx="5118004" cy="523220"/>
          </a:xfrm>
          <a:prstGeom prst="rect">
            <a:avLst/>
          </a:prstGeom>
          <a:noFill/>
        </p:spPr>
        <p:txBody>
          <a:bodyPr wrap="none" rtlCol="0">
            <a:spAutoFit/>
          </a:bodyPr>
          <a:lstStyle/>
          <a:p>
            <a:r>
              <a:rPr lang="en-US" sz="2800" b="1" spc="10"/>
              <a:t>Completion</a:t>
            </a:r>
            <a:r>
              <a:rPr lang="en-US" sz="2800" b="1"/>
              <a:t> </a:t>
            </a:r>
            <a:r>
              <a:rPr lang="en-US" sz="2800" b="1" spc="15"/>
              <a:t>and</a:t>
            </a:r>
            <a:r>
              <a:rPr lang="en-US" sz="2800" b="1" spc="5"/>
              <a:t> </a:t>
            </a:r>
            <a:r>
              <a:rPr lang="en-US" sz="2800" b="1" spc="10"/>
              <a:t>Future</a:t>
            </a:r>
            <a:r>
              <a:rPr lang="en-US" sz="2800" b="1" spc="5"/>
              <a:t> </a:t>
            </a:r>
            <a:r>
              <a:rPr lang="en-US" sz="2800" b="1" spc="15"/>
              <a:t>works</a:t>
            </a:r>
            <a:endParaRPr lang="en-US" sz="2800" b="1"/>
          </a:p>
        </p:txBody>
      </p:sp>
      <p:sp>
        <p:nvSpPr>
          <p:cNvPr id="13" name="TextBox 12">
            <a:extLst>
              <a:ext uri="{FF2B5EF4-FFF2-40B4-BE49-F238E27FC236}">
                <a16:creationId xmlns:a16="http://schemas.microsoft.com/office/drawing/2014/main" id="{D728FFE0-92E5-9466-0CE7-A3834A964CA3}"/>
              </a:ext>
            </a:extLst>
          </p:cNvPr>
          <p:cNvSpPr txBox="1"/>
          <p:nvPr/>
        </p:nvSpPr>
        <p:spPr>
          <a:xfrm>
            <a:off x="1219200" y="1112210"/>
            <a:ext cx="3403047" cy="461665"/>
          </a:xfrm>
          <a:prstGeom prst="rect">
            <a:avLst/>
          </a:prstGeom>
          <a:noFill/>
        </p:spPr>
        <p:txBody>
          <a:bodyPr wrap="none" rtlCol="0">
            <a:spAutoFit/>
          </a:bodyPr>
          <a:lstStyle/>
          <a:p>
            <a:r>
              <a:rPr lang="en-US" sz="2400" b="1" u="sng">
                <a:solidFill>
                  <a:schemeClr val="accent1">
                    <a:lumMod val="75000"/>
                  </a:schemeClr>
                </a:solidFill>
              </a:rPr>
              <a:t>Completed Component</a:t>
            </a:r>
          </a:p>
        </p:txBody>
      </p:sp>
      <p:sp>
        <p:nvSpPr>
          <p:cNvPr id="15" name="TextBox 14">
            <a:extLst>
              <a:ext uri="{FF2B5EF4-FFF2-40B4-BE49-F238E27FC236}">
                <a16:creationId xmlns:a16="http://schemas.microsoft.com/office/drawing/2014/main" id="{D576C60C-EF1A-E51F-30F8-11592DD01147}"/>
              </a:ext>
            </a:extLst>
          </p:cNvPr>
          <p:cNvSpPr txBox="1"/>
          <p:nvPr/>
        </p:nvSpPr>
        <p:spPr>
          <a:xfrm>
            <a:off x="7086600" y="1095396"/>
            <a:ext cx="3493905" cy="461665"/>
          </a:xfrm>
          <a:prstGeom prst="rect">
            <a:avLst/>
          </a:prstGeom>
          <a:noFill/>
        </p:spPr>
        <p:txBody>
          <a:bodyPr wrap="none" rtlCol="0">
            <a:spAutoFit/>
          </a:bodyPr>
          <a:lstStyle/>
          <a:p>
            <a:r>
              <a:rPr lang="en-US" sz="2400" b="1" u="sng">
                <a:solidFill>
                  <a:schemeClr val="accent1">
                    <a:lumMod val="75000"/>
                  </a:schemeClr>
                </a:solidFill>
              </a:rPr>
              <a:t>Future Implementation</a:t>
            </a:r>
          </a:p>
        </p:txBody>
      </p:sp>
      <p:sp>
        <p:nvSpPr>
          <p:cNvPr id="17" name="TextBox 16">
            <a:extLst>
              <a:ext uri="{FF2B5EF4-FFF2-40B4-BE49-F238E27FC236}">
                <a16:creationId xmlns:a16="http://schemas.microsoft.com/office/drawing/2014/main" id="{00A0E1F3-94D4-43A7-A894-8DAD5DB33A08}"/>
              </a:ext>
            </a:extLst>
          </p:cNvPr>
          <p:cNvSpPr txBox="1"/>
          <p:nvPr/>
        </p:nvSpPr>
        <p:spPr>
          <a:xfrm>
            <a:off x="588784" y="1932800"/>
            <a:ext cx="5334000" cy="1477328"/>
          </a:xfrm>
          <a:prstGeom prst="rect">
            <a:avLst/>
          </a:prstGeom>
          <a:noFill/>
        </p:spPr>
        <p:txBody>
          <a:bodyPr wrap="square" lIns="91440" tIns="45720" rIns="91440" bIns="45720" rtlCol="0" anchor="t">
            <a:spAutoFit/>
          </a:bodyPr>
          <a:lstStyle/>
          <a:p>
            <a:pPr marL="342900" indent="-342900">
              <a:buAutoNum type="arabicPeriod"/>
            </a:pPr>
            <a:r>
              <a:rPr lang="en-US" b="1">
                <a:ea typeface="Cambria"/>
              </a:rPr>
              <a:t>Collect Audio datasets </a:t>
            </a:r>
            <a:endParaRPr lang="en-US">
              <a:ea typeface="Cambria"/>
            </a:endParaRPr>
          </a:p>
          <a:p>
            <a:endParaRPr lang="en-US"/>
          </a:p>
          <a:p>
            <a:r>
              <a:rPr lang="en-US" b="1"/>
              <a:t>2.  Audio classification model </a:t>
            </a:r>
            <a:endParaRPr lang="en-US" b="1">
              <a:ea typeface="Cambria"/>
            </a:endParaRPr>
          </a:p>
          <a:p>
            <a:endParaRPr lang="en-US"/>
          </a:p>
          <a:p>
            <a:r>
              <a:rPr lang="en-US" b="1"/>
              <a:t>3.  UI development</a:t>
            </a:r>
            <a:endParaRPr lang="en-US" b="1">
              <a:ea typeface="Cambria"/>
            </a:endParaRPr>
          </a:p>
        </p:txBody>
      </p:sp>
      <p:sp>
        <p:nvSpPr>
          <p:cNvPr id="19" name="TextBox 18">
            <a:extLst>
              <a:ext uri="{FF2B5EF4-FFF2-40B4-BE49-F238E27FC236}">
                <a16:creationId xmlns:a16="http://schemas.microsoft.com/office/drawing/2014/main" id="{0E07264F-77A4-E34A-6F55-5507240835E8}"/>
              </a:ext>
            </a:extLst>
          </p:cNvPr>
          <p:cNvSpPr txBox="1"/>
          <p:nvPr/>
        </p:nvSpPr>
        <p:spPr>
          <a:xfrm>
            <a:off x="6275875" y="1913546"/>
            <a:ext cx="5334000" cy="2031325"/>
          </a:xfrm>
          <a:prstGeom prst="rect">
            <a:avLst/>
          </a:prstGeom>
          <a:noFill/>
        </p:spPr>
        <p:txBody>
          <a:bodyPr wrap="square" lIns="91440" tIns="45720" rIns="91440" bIns="45720" rtlCol="0" anchor="t">
            <a:spAutoFit/>
          </a:bodyPr>
          <a:lstStyle/>
          <a:p>
            <a:pPr marL="342900" indent="-342900">
              <a:buAutoNum type="arabicPeriod"/>
            </a:pPr>
            <a:r>
              <a:rPr lang="en-US" b="1">
                <a:ea typeface="Cambria"/>
              </a:rPr>
              <a:t>Enhance ML model</a:t>
            </a:r>
          </a:p>
          <a:p>
            <a:endParaRPr lang="en-US"/>
          </a:p>
          <a:p>
            <a:r>
              <a:rPr lang="en-US" b="1"/>
              <a:t>2.  Develop Mobile App with all integrations</a:t>
            </a:r>
            <a:endParaRPr lang="en-US" b="1">
              <a:ea typeface="Cambria"/>
            </a:endParaRPr>
          </a:p>
          <a:p>
            <a:endParaRPr lang="en-US" b="1">
              <a:ea typeface="Cambria"/>
            </a:endParaRPr>
          </a:p>
          <a:p>
            <a:r>
              <a:rPr lang="en-US" b="1">
                <a:ea typeface="Cambria"/>
              </a:rPr>
              <a:t>3. Testing, Evaluation &amp; Maintenance</a:t>
            </a:r>
          </a:p>
          <a:p>
            <a:endParaRPr lang="en-US" b="1">
              <a:ea typeface="Cambria"/>
            </a:endParaRPr>
          </a:p>
          <a:p>
            <a:endParaRPr lang="en-US">
              <a:ea typeface="Cambria"/>
            </a:endParaRPr>
          </a:p>
        </p:txBody>
      </p:sp>
      <p:pic>
        <p:nvPicPr>
          <p:cNvPr id="2" name="Picture 1" descr="A person using a computer&#10;&#10;Description automatically generated">
            <a:extLst>
              <a:ext uri="{FF2B5EF4-FFF2-40B4-BE49-F238E27FC236}">
                <a16:creationId xmlns:a16="http://schemas.microsoft.com/office/drawing/2014/main" id="{AA1DE6F6-605D-DFD9-4B4E-DF7C826D14DD}"/>
              </a:ext>
            </a:extLst>
          </p:cNvPr>
          <p:cNvPicPr>
            <a:picLocks noChangeAspect="1"/>
          </p:cNvPicPr>
          <p:nvPr/>
        </p:nvPicPr>
        <p:blipFill>
          <a:blip r:embed="rId2"/>
          <a:stretch>
            <a:fillRect/>
          </a:stretch>
        </p:blipFill>
        <p:spPr>
          <a:xfrm>
            <a:off x="7435437" y="3719451"/>
            <a:ext cx="2457203" cy="2407722"/>
          </a:xfrm>
          <a:prstGeom prst="rect">
            <a:avLst/>
          </a:prstGeom>
        </p:spPr>
      </p:pic>
      <p:pic>
        <p:nvPicPr>
          <p:cNvPr id="3" name="Picture 2" descr="A person holding a cell phone&#10;&#10;Description automatically generated">
            <a:extLst>
              <a:ext uri="{FF2B5EF4-FFF2-40B4-BE49-F238E27FC236}">
                <a16:creationId xmlns:a16="http://schemas.microsoft.com/office/drawing/2014/main" id="{9F741AAC-84A1-91B2-B0F1-7B5C5E81C245}"/>
              </a:ext>
            </a:extLst>
          </p:cNvPr>
          <p:cNvPicPr>
            <a:picLocks noChangeAspect="1"/>
          </p:cNvPicPr>
          <p:nvPr/>
        </p:nvPicPr>
        <p:blipFill>
          <a:blip r:embed="rId3"/>
          <a:stretch>
            <a:fillRect/>
          </a:stretch>
        </p:blipFill>
        <p:spPr>
          <a:xfrm>
            <a:off x="1215922" y="3719451"/>
            <a:ext cx="3743325" cy="2209800"/>
          </a:xfrm>
          <a:prstGeom prst="rect">
            <a:avLst/>
          </a:prstGeom>
        </p:spPr>
      </p:pic>
    </p:spTree>
    <p:extLst>
      <p:ext uri="{BB962C8B-B14F-4D97-AF65-F5344CB8AC3E}">
        <p14:creationId xmlns:p14="http://schemas.microsoft.com/office/powerpoint/2010/main" val="3001147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B8908A-7103-D2FF-18B4-1265450E8B0A}"/>
              </a:ext>
            </a:extLst>
          </p:cNvPr>
          <p:cNvPicPr>
            <a:picLocks noChangeAspect="1"/>
          </p:cNvPicPr>
          <p:nvPr/>
        </p:nvPicPr>
        <p:blipFill>
          <a:blip r:embed="rId2"/>
          <a:stretch>
            <a:fillRect/>
          </a:stretch>
        </p:blipFill>
        <p:spPr>
          <a:xfrm>
            <a:off x="2286000" y="359229"/>
            <a:ext cx="7620000" cy="1350900"/>
          </a:xfrm>
          <a:prstGeom prst="rect">
            <a:avLst/>
          </a:prstGeom>
        </p:spPr>
      </p:pic>
      <p:pic>
        <p:nvPicPr>
          <p:cNvPr id="7" name="Picture 6">
            <a:extLst>
              <a:ext uri="{FF2B5EF4-FFF2-40B4-BE49-F238E27FC236}">
                <a16:creationId xmlns:a16="http://schemas.microsoft.com/office/drawing/2014/main" id="{6B7EE53B-7357-C686-8078-5DB04DD09AE8}"/>
              </a:ext>
            </a:extLst>
          </p:cNvPr>
          <p:cNvPicPr>
            <a:picLocks noChangeAspect="1"/>
          </p:cNvPicPr>
          <p:nvPr/>
        </p:nvPicPr>
        <p:blipFill>
          <a:blip r:embed="rId3"/>
          <a:stretch>
            <a:fillRect/>
          </a:stretch>
        </p:blipFill>
        <p:spPr>
          <a:xfrm>
            <a:off x="1447801" y="1676400"/>
            <a:ext cx="2057400" cy="673021"/>
          </a:xfrm>
          <a:prstGeom prst="rect">
            <a:avLst/>
          </a:prstGeom>
        </p:spPr>
      </p:pic>
      <p:pic>
        <p:nvPicPr>
          <p:cNvPr id="9" name="Picture 8">
            <a:extLst>
              <a:ext uri="{FF2B5EF4-FFF2-40B4-BE49-F238E27FC236}">
                <a16:creationId xmlns:a16="http://schemas.microsoft.com/office/drawing/2014/main" id="{7A670240-C15F-73A3-D9D1-2443139F5FFC}"/>
              </a:ext>
            </a:extLst>
          </p:cNvPr>
          <p:cNvPicPr>
            <a:picLocks noChangeAspect="1"/>
          </p:cNvPicPr>
          <p:nvPr/>
        </p:nvPicPr>
        <p:blipFill>
          <a:blip r:embed="rId4"/>
          <a:stretch>
            <a:fillRect/>
          </a:stretch>
        </p:blipFill>
        <p:spPr>
          <a:xfrm>
            <a:off x="7754558" y="1744611"/>
            <a:ext cx="3017716" cy="644323"/>
          </a:xfrm>
          <a:prstGeom prst="rect">
            <a:avLst/>
          </a:prstGeom>
        </p:spPr>
      </p:pic>
      <p:sp>
        <p:nvSpPr>
          <p:cNvPr id="14" name="TextBox 13">
            <a:extLst>
              <a:ext uri="{FF2B5EF4-FFF2-40B4-BE49-F238E27FC236}">
                <a16:creationId xmlns:a16="http://schemas.microsoft.com/office/drawing/2014/main" id="{BE9262A6-967D-1AB3-70C1-01ECAE9B5145}"/>
              </a:ext>
            </a:extLst>
          </p:cNvPr>
          <p:cNvSpPr txBox="1"/>
          <p:nvPr/>
        </p:nvSpPr>
        <p:spPr>
          <a:xfrm>
            <a:off x="1197428" y="2543298"/>
            <a:ext cx="513607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2400">
                <a:ea typeface="Cambria"/>
              </a:rPr>
              <a:t>Horn Detection</a:t>
            </a:r>
          </a:p>
          <a:p>
            <a:pPr marL="342900" indent="-342900">
              <a:buAutoNum type="arabicPeriod"/>
            </a:pPr>
            <a:r>
              <a:rPr lang="en-US" sz="2400">
                <a:ea typeface="Cambria"/>
              </a:rPr>
              <a:t>Sound Localization</a:t>
            </a:r>
          </a:p>
          <a:p>
            <a:pPr marL="342900" indent="-342900">
              <a:buAutoNum type="arabicPeriod"/>
            </a:pPr>
            <a:r>
              <a:rPr lang="en-US" sz="2400">
                <a:ea typeface="Cambria"/>
              </a:rPr>
              <a:t>Real Time Alerts</a:t>
            </a:r>
          </a:p>
        </p:txBody>
      </p:sp>
      <p:sp>
        <p:nvSpPr>
          <p:cNvPr id="15" name="TextBox 14">
            <a:extLst>
              <a:ext uri="{FF2B5EF4-FFF2-40B4-BE49-F238E27FC236}">
                <a16:creationId xmlns:a16="http://schemas.microsoft.com/office/drawing/2014/main" id="{59D9BDA9-045F-24DD-5C1E-53EB56263714}"/>
              </a:ext>
            </a:extLst>
          </p:cNvPr>
          <p:cNvSpPr txBox="1"/>
          <p:nvPr/>
        </p:nvSpPr>
        <p:spPr>
          <a:xfrm>
            <a:off x="7471558" y="2543298"/>
            <a:ext cx="440376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AutoNum type="arabicPeriod"/>
            </a:pPr>
            <a:r>
              <a:rPr lang="en-US" sz="2400">
                <a:ea typeface="Cambria"/>
              </a:rPr>
              <a:t>Accuracy</a:t>
            </a:r>
          </a:p>
          <a:p>
            <a:pPr marL="342900" indent="-342900">
              <a:buAutoNum type="arabicPeriod"/>
            </a:pPr>
            <a:r>
              <a:rPr lang="en-US" sz="2400">
                <a:ea typeface="Cambria"/>
              </a:rPr>
              <a:t>Durability</a:t>
            </a:r>
          </a:p>
          <a:p>
            <a:pPr marL="342900" indent="-342900">
              <a:buAutoNum type="arabicPeriod"/>
            </a:pPr>
            <a:r>
              <a:rPr lang="en-US" sz="2400">
                <a:ea typeface="Cambria"/>
              </a:rPr>
              <a:t>User-Friendliness</a:t>
            </a:r>
          </a:p>
        </p:txBody>
      </p:sp>
      <p:pic>
        <p:nvPicPr>
          <p:cNvPr id="16" name="Picture 15" descr="A person holding a large wrench&#10;&#10;Description automatically generated">
            <a:extLst>
              <a:ext uri="{FF2B5EF4-FFF2-40B4-BE49-F238E27FC236}">
                <a16:creationId xmlns:a16="http://schemas.microsoft.com/office/drawing/2014/main" id="{F25B29DB-71A6-F713-ED35-9695ADC46088}"/>
              </a:ext>
            </a:extLst>
          </p:cNvPr>
          <p:cNvPicPr>
            <a:picLocks noChangeAspect="1"/>
          </p:cNvPicPr>
          <p:nvPr/>
        </p:nvPicPr>
        <p:blipFill>
          <a:blip r:embed="rId5"/>
          <a:stretch>
            <a:fillRect/>
          </a:stretch>
        </p:blipFill>
        <p:spPr>
          <a:xfrm>
            <a:off x="4554620" y="3830225"/>
            <a:ext cx="2558267" cy="2661187"/>
          </a:xfrm>
          <a:prstGeom prst="rect">
            <a:avLst/>
          </a:prstGeom>
        </p:spPr>
      </p:pic>
    </p:spTree>
    <p:extLst>
      <p:ext uri="{BB962C8B-B14F-4D97-AF65-F5344CB8AC3E}">
        <p14:creationId xmlns:p14="http://schemas.microsoft.com/office/powerpoint/2010/main" val="2043512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 screenshot of a phone&#10;&#10;Description automatically generated">
            <a:extLst>
              <a:ext uri="{FF2B5EF4-FFF2-40B4-BE49-F238E27FC236}">
                <a16:creationId xmlns:a16="http://schemas.microsoft.com/office/drawing/2014/main" id="{FD6319F0-291A-34D6-F3B8-B2123DAE2BA0}"/>
              </a:ext>
            </a:extLst>
          </p:cNvPr>
          <p:cNvPicPr>
            <a:picLocks noChangeAspect="1"/>
          </p:cNvPicPr>
          <p:nvPr/>
        </p:nvPicPr>
        <p:blipFill>
          <a:blip r:embed="rId2"/>
          <a:stretch>
            <a:fillRect/>
          </a:stretch>
        </p:blipFill>
        <p:spPr>
          <a:xfrm>
            <a:off x="2637153" y="2673804"/>
            <a:ext cx="2117095" cy="375854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DD72CC0-E9DD-46CC-353F-83F156F97E25}"/>
              </a:ext>
            </a:extLst>
          </p:cNvPr>
          <p:cNvPicPr>
            <a:picLocks noChangeAspect="1"/>
          </p:cNvPicPr>
          <p:nvPr/>
        </p:nvPicPr>
        <p:blipFill>
          <a:blip r:embed="rId3"/>
          <a:stretch>
            <a:fillRect/>
          </a:stretch>
        </p:blipFill>
        <p:spPr>
          <a:xfrm>
            <a:off x="1325177" y="433944"/>
            <a:ext cx="3438402" cy="2002724"/>
          </a:xfrm>
          <a:prstGeom prst="rect">
            <a:avLst/>
          </a:prstGeom>
        </p:spPr>
      </p:pic>
      <p:pic>
        <p:nvPicPr>
          <p:cNvPr id="6" name="Picture 5" descr="A circuit board with wires and a microchip&#10;&#10;Description automatically generated">
            <a:extLst>
              <a:ext uri="{FF2B5EF4-FFF2-40B4-BE49-F238E27FC236}">
                <a16:creationId xmlns:a16="http://schemas.microsoft.com/office/drawing/2014/main" id="{534F78F3-FFF6-2483-0EA8-FF05A6C1E4FF}"/>
              </a:ext>
            </a:extLst>
          </p:cNvPr>
          <p:cNvPicPr>
            <a:picLocks noChangeAspect="1"/>
          </p:cNvPicPr>
          <p:nvPr/>
        </p:nvPicPr>
        <p:blipFill>
          <a:blip r:embed="rId4"/>
          <a:stretch>
            <a:fillRect/>
          </a:stretch>
        </p:blipFill>
        <p:spPr>
          <a:xfrm>
            <a:off x="5371605" y="3429991"/>
            <a:ext cx="3121232" cy="2402774"/>
          </a:xfrm>
          <a:prstGeom prst="rect">
            <a:avLst/>
          </a:prstGeom>
        </p:spPr>
      </p:pic>
      <p:pic>
        <p:nvPicPr>
          <p:cNvPr id="7" name="Picture 6" descr="A circuit board with wires&#10;&#10;Description automatically generated">
            <a:extLst>
              <a:ext uri="{FF2B5EF4-FFF2-40B4-BE49-F238E27FC236}">
                <a16:creationId xmlns:a16="http://schemas.microsoft.com/office/drawing/2014/main" id="{B76AA982-2CBD-833E-76D3-F837AB217F51}"/>
              </a:ext>
            </a:extLst>
          </p:cNvPr>
          <p:cNvPicPr>
            <a:picLocks noChangeAspect="1"/>
          </p:cNvPicPr>
          <p:nvPr/>
        </p:nvPicPr>
        <p:blipFill>
          <a:blip r:embed="rId5"/>
          <a:stretch>
            <a:fillRect/>
          </a:stretch>
        </p:blipFill>
        <p:spPr>
          <a:xfrm>
            <a:off x="6096496" y="819893"/>
            <a:ext cx="4096988" cy="2394611"/>
          </a:xfrm>
          <a:prstGeom prst="rect">
            <a:avLst/>
          </a:prstGeom>
        </p:spPr>
      </p:pic>
      <p:sp>
        <p:nvSpPr>
          <p:cNvPr id="8" name="TextBox 7">
            <a:extLst>
              <a:ext uri="{FF2B5EF4-FFF2-40B4-BE49-F238E27FC236}">
                <a16:creationId xmlns:a16="http://schemas.microsoft.com/office/drawing/2014/main" id="{F3FD2364-40BA-A953-A7A8-A36C4FCDA8D2}"/>
              </a:ext>
            </a:extLst>
          </p:cNvPr>
          <p:cNvSpPr txBox="1"/>
          <p:nvPr/>
        </p:nvSpPr>
        <p:spPr>
          <a:xfrm>
            <a:off x="5126182" y="237506"/>
            <a:ext cx="59178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Progress of UI design &amp; Circuit design testing</a:t>
            </a:r>
            <a:endParaRPr lang="en-US" sz="2000" b="1"/>
          </a:p>
        </p:txBody>
      </p:sp>
      <p:pic>
        <p:nvPicPr>
          <p:cNvPr id="9" name="Picture 8" descr="A screenshot of a computer&#10;&#10;Description automatically generated">
            <a:extLst>
              <a:ext uri="{FF2B5EF4-FFF2-40B4-BE49-F238E27FC236}">
                <a16:creationId xmlns:a16="http://schemas.microsoft.com/office/drawing/2014/main" id="{F2CAE68D-591E-BE1F-F94E-DAC28615D92B}"/>
              </a:ext>
            </a:extLst>
          </p:cNvPr>
          <p:cNvPicPr>
            <a:picLocks noChangeAspect="1"/>
          </p:cNvPicPr>
          <p:nvPr/>
        </p:nvPicPr>
        <p:blipFill>
          <a:blip r:embed="rId6"/>
          <a:srcRect t="230" r="52135" b="7050"/>
          <a:stretch/>
        </p:blipFill>
        <p:spPr>
          <a:xfrm>
            <a:off x="8718468" y="3303816"/>
            <a:ext cx="2816151" cy="3022902"/>
          </a:xfrm>
          <a:prstGeom prst="rect">
            <a:avLst/>
          </a:prstGeom>
        </p:spPr>
      </p:pic>
      <p:sp>
        <p:nvSpPr>
          <p:cNvPr id="2" name="TextBox 1">
            <a:extLst>
              <a:ext uri="{FF2B5EF4-FFF2-40B4-BE49-F238E27FC236}">
                <a16:creationId xmlns:a16="http://schemas.microsoft.com/office/drawing/2014/main" id="{060E734B-866A-0D2D-0D1C-1E3C838F3AB8}"/>
              </a:ext>
            </a:extLst>
          </p:cNvPr>
          <p:cNvSpPr txBox="1"/>
          <p:nvPr/>
        </p:nvSpPr>
        <p:spPr>
          <a:xfrm>
            <a:off x="392905" y="3071812"/>
            <a:ext cx="1952625"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mbria"/>
              </a:rPr>
              <a:t>Split – Screen UI</a:t>
            </a:r>
          </a:p>
        </p:txBody>
      </p:sp>
      <p:cxnSp>
        <p:nvCxnSpPr>
          <p:cNvPr id="3" name="Straight Arrow Connector 2">
            <a:extLst>
              <a:ext uri="{FF2B5EF4-FFF2-40B4-BE49-F238E27FC236}">
                <a16:creationId xmlns:a16="http://schemas.microsoft.com/office/drawing/2014/main" id="{27A187DF-4460-0DC0-CA06-F0254A4E4863}"/>
              </a:ext>
            </a:extLst>
          </p:cNvPr>
          <p:cNvCxnSpPr/>
          <p:nvPr/>
        </p:nvCxnSpPr>
        <p:spPr>
          <a:xfrm flipV="1">
            <a:off x="1363663" y="2475821"/>
            <a:ext cx="394694" cy="555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797743-E0BE-8919-0B81-711B10BC0C8B}"/>
              </a:ext>
            </a:extLst>
          </p:cNvPr>
          <p:cNvSpPr txBox="1"/>
          <p:nvPr/>
        </p:nvSpPr>
        <p:spPr>
          <a:xfrm>
            <a:off x="513390" y="4637173"/>
            <a:ext cx="1697550"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mbria"/>
              </a:rPr>
              <a:t>Settings UI </a:t>
            </a:r>
            <a:endParaRPr lang="en-US"/>
          </a:p>
        </p:txBody>
      </p:sp>
      <p:cxnSp>
        <p:nvCxnSpPr>
          <p:cNvPr id="12" name="Straight Arrow Connector 11">
            <a:extLst>
              <a:ext uri="{FF2B5EF4-FFF2-40B4-BE49-F238E27FC236}">
                <a16:creationId xmlns:a16="http://schemas.microsoft.com/office/drawing/2014/main" id="{CC88E76C-A16C-B68A-6CDE-509ECAD02CA0}"/>
              </a:ext>
            </a:extLst>
          </p:cNvPr>
          <p:cNvCxnSpPr/>
          <p:nvPr/>
        </p:nvCxnSpPr>
        <p:spPr>
          <a:xfrm>
            <a:off x="1595452" y="5048389"/>
            <a:ext cx="1013789" cy="439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184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CC8E3B-48A0-4740-BC26-DDEE40F01117}"/>
              </a:ext>
            </a:extLst>
          </p:cNvPr>
          <p:cNvPicPr>
            <a:picLocks noChangeAspect="1"/>
          </p:cNvPicPr>
          <p:nvPr/>
        </p:nvPicPr>
        <p:blipFill>
          <a:blip r:embed="rId2"/>
          <a:stretch>
            <a:fillRect/>
          </a:stretch>
        </p:blipFill>
        <p:spPr>
          <a:xfrm>
            <a:off x="685800" y="426619"/>
            <a:ext cx="4029786" cy="1021181"/>
          </a:xfrm>
          <a:prstGeom prst="rect">
            <a:avLst/>
          </a:prstGeom>
        </p:spPr>
      </p:pic>
      <p:pic>
        <p:nvPicPr>
          <p:cNvPr id="4" name="Picture 3">
            <a:extLst>
              <a:ext uri="{FF2B5EF4-FFF2-40B4-BE49-F238E27FC236}">
                <a16:creationId xmlns:a16="http://schemas.microsoft.com/office/drawing/2014/main" id="{789203B0-D1CE-4A3D-8719-2F451525B640}"/>
              </a:ext>
            </a:extLst>
          </p:cNvPr>
          <p:cNvPicPr>
            <a:picLocks noChangeAspect="1"/>
          </p:cNvPicPr>
          <p:nvPr/>
        </p:nvPicPr>
        <p:blipFill>
          <a:blip r:embed="rId3"/>
          <a:stretch>
            <a:fillRect/>
          </a:stretch>
        </p:blipFill>
        <p:spPr>
          <a:xfrm>
            <a:off x="6477000" y="1143000"/>
            <a:ext cx="5459341" cy="5156278"/>
          </a:xfrm>
          <a:prstGeom prst="rect">
            <a:avLst/>
          </a:prstGeom>
        </p:spPr>
      </p:pic>
      <p:pic>
        <p:nvPicPr>
          <p:cNvPr id="5" name="Picture 4">
            <a:extLst>
              <a:ext uri="{FF2B5EF4-FFF2-40B4-BE49-F238E27FC236}">
                <a16:creationId xmlns:a16="http://schemas.microsoft.com/office/drawing/2014/main" id="{64789CFD-1827-461C-BF6E-8F30D8BBADA7}"/>
              </a:ext>
            </a:extLst>
          </p:cNvPr>
          <p:cNvPicPr>
            <a:picLocks noChangeAspect="1"/>
          </p:cNvPicPr>
          <p:nvPr/>
        </p:nvPicPr>
        <p:blipFill>
          <a:blip r:embed="rId4"/>
          <a:stretch>
            <a:fillRect/>
          </a:stretch>
        </p:blipFill>
        <p:spPr>
          <a:xfrm>
            <a:off x="533400" y="1626225"/>
            <a:ext cx="6040867" cy="4189828"/>
          </a:xfrm>
          <a:prstGeom prst="rect">
            <a:avLst/>
          </a:prstGeom>
        </p:spPr>
      </p:pic>
    </p:spTree>
    <p:extLst>
      <p:ext uri="{BB962C8B-B14F-4D97-AF65-F5344CB8AC3E}">
        <p14:creationId xmlns:p14="http://schemas.microsoft.com/office/powerpoint/2010/main" val="1907498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431337C-7855-2101-68BC-44624EB04F9A}"/>
              </a:ext>
            </a:extLst>
          </p:cNvPr>
          <p:cNvPicPr>
            <a:picLocks noGrp="1" noChangeAspect="1"/>
          </p:cNvPicPr>
          <p:nvPr>
            <p:ph idx="1"/>
          </p:nvPr>
        </p:nvPicPr>
        <p:blipFill>
          <a:blip r:embed="rId2"/>
          <a:stretch>
            <a:fillRect/>
          </a:stretch>
        </p:blipFill>
        <p:spPr>
          <a:xfrm>
            <a:off x="4306496" y="147018"/>
            <a:ext cx="3413414" cy="859848"/>
          </a:xfrm>
        </p:spPr>
      </p:pic>
      <p:pic>
        <p:nvPicPr>
          <p:cNvPr id="5" name="Picture 4" descr="A screenshot of a computer&#10;&#10;Description automatically generated">
            <a:extLst>
              <a:ext uri="{FF2B5EF4-FFF2-40B4-BE49-F238E27FC236}">
                <a16:creationId xmlns:a16="http://schemas.microsoft.com/office/drawing/2014/main" id="{8FD74CED-6944-B68F-AA20-F883678191BA}"/>
              </a:ext>
            </a:extLst>
          </p:cNvPr>
          <p:cNvPicPr>
            <a:picLocks noChangeAspect="1"/>
          </p:cNvPicPr>
          <p:nvPr/>
        </p:nvPicPr>
        <p:blipFill>
          <a:blip r:embed="rId3"/>
          <a:stretch>
            <a:fillRect/>
          </a:stretch>
        </p:blipFill>
        <p:spPr>
          <a:xfrm>
            <a:off x="475013" y="912035"/>
            <a:ext cx="11241974" cy="5696971"/>
          </a:xfrm>
          <a:prstGeom prst="rect">
            <a:avLst/>
          </a:prstGeom>
        </p:spPr>
      </p:pic>
    </p:spTree>
    <p:extLst>
      <p:ext uri="{BB962C8B-B14F-4D97-AF65-F5344CB8AC3E}">
        <p14:creationId xmlns:p14="http://schemas.microsoft.com/office/powerpoint/2010/main" val="4137007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5BFD86-C30D-41A3-92E2-A753617184AD}"/>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IT21219566</a:t>
            </a:r>
            <a:r>
              <a:rPr lang="en-US" sz="1800">
                <a:solidFill>
                  <a:schemeClr val="tx1"/>
                </a:solidFill>
              </a:rPr>
              <a:t>   |   </a:t>
            </a:r>
            <a:r>
              <a:rPr lang="en-US" sz="1800" b="1">
                <a:solidFill>
                  <a:schemeClr val="tx1"/>
                </a:solidFill>
              </a:rPr>
              <a:t>Thathsara S. M. K.</a:t>
            </a:r>
            <a:r>
              <a:rPr lang="en-US" b="1">
                <a:solidFill>
                  <a:schemeClr val="tx1"/>
                </a:solidFill>
              </a:rPr>
              <a:t>   </a:t>
            </a:r>
            <a:r>
              <a:rPr lang="en-US" sz="1800">
                <a:solidFill>
                  <a:schemeClr val="tx1"/>
                </a:solidFill>
              </a:rPr>
              <a:t>|   </a:t>
            </a:r>
            <a:r>
              <a:rPr lang="en-US" sz="1800" b="1">
                <a:solidFill>
                  <a:schemeClr val="tx1"/>
                </a:solidFill>
              </a:rPr>
              <a:t>24-25J-132</a:t>
            </a:r>
          </a:p>
        </p:txBody>
      </p:sp>
      <p:pic>
        <p:nvPicPr>
          <p:cNvPr id="8" name="Picture 7">
            <a:extLst>
              <a:ext uri="{FF2B5EF4-FFF2-40B4-BE49-F238E27FC236}">
                <a16:creationId xmlns:a16="http://schemas.microsoft.com/office/drawing/2014/main" id="{55CFC7D1-11AA-4ADC-8B4B-FEAC8FF0FF5D}"/>
              </a:ext>
            </a:extLst>
          </p:cNvPr>
          <p:cNvPicPr>
            <a:picLocks noChangeAspect="1"/>
          </p:cNvPicPr>
          <p:nvPr/>
        </p:nvPicPr>
        <p:blipFill>
          <a:blip r:embed="rId2"/>
          <a:stretch>
            <a:fillRect/>
          </a:stretch>
        </p:blipFill>
        <p:spPr>
          <a:xfrm>
            <a:off x="8686800" y="846870"/>
            <a:ext cx="1183341" cy="1219200"/>
          </a:xfrm>
          <a:prstGeom prst="rect">
            <a:avLst/>
          </a:prstGeom>
        </p:spPr>
      </p:pic>
      <p:pic>
        <p:nvPicPr>
          <p:cNvPr id="9" name="Picture 8">
            <a:extLst>
              <a:ext uri="{FF2B5EF4-FFF2-40B4-BE49-F238E27FC236}">
                <a16:creationId xmlns:a16="http://schemas.microsoft.com/office/drawing/2014/main" id="{1ADEFCF5-20C6-43F8-B54C-0DB4852D9456}"/>
              </a:ext>
            </a:extLst>
          </p:cNvPr>
          <p:cNvPicPr>
            <a:picLocks noChangeAspect="1"/>
          </p:cNvPicPr>
          <p:nvPr/>
        </p:nvPicPr>
        <p:blipFill>
          <a:blip r:embed="rId2"/>
          <a:stretch>
            <a:fillRect/>
          </a:stretch>
        </p:blipFill>
        <p:spPr>
          <a:xfrm>
            <a:off x="1387835" y="4419600"/>
            <a:ext cx="1183341" cy="1219200"/>
          </a:xfrm>
          <a:prstGeom prst="rect">
            <a:avLst/>
          </a:prstGeom>
        </p:spPr>
      </p:pic>
      <p:sp>
        <p:nvSpPr>
          <p:cNvPr id="2" name="Title 4">
            <a:extLst>
              <a:ext uri="{FF2B5EF4-FFF2-40B4-BE49-F238E27FC236}">
                <a16:creationId xmlns:a16="http://schemas.microsoft.com/office/drawing/2014/main" id="{C68619D4-671D-0D73-3351-80B869C6D1AF}"/>
              </a:ext>
            </a:extLst>
          </p:cNvPr>
          <p:cNvSpPr txBox="1">
            <a:spLocks/>
          </p:cNvSpPr>
          <p:nvPr/>
        </p:nvSpPr>
        <p:spPr>
          <a:xfrm>
            <a:off x="963084" y="2837087"/>
            <a:ext cx="10363200" cy="1362075"/>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endParaRPr lang="en-US"/>
          </a:p>
        </p:txBody>
      </p:sp>
      <p:sp>
        <p:nvSpPr>
          <p:cNvPr id="3" name="Title 4">
            <a:extLst>
              <a:ext uri="{FF2B5EF4-FFF2-40B4-BE49-F238E27FC236}">
                <a16:creationId xmlns:a16="http://schemas.microsoft.com/office/drawing/2014/main" id="{EC4D9AEA-054F-25D7-0F23-8FEAC6518B5C}"/>
              </a:ext>
            </a:extLst>
          </p:cNvPr>
          <p:cNvSpPr txBox="1">
            <a:spLocks/>
          </p:cNvSpPr>
          <p:nvPr/>
        </p:nvSpPr>
        <p:spPr>
          <a:xfrm>
            <a:off x="5143500" y="2837087"/>
            <a:ext cx="7086600" cy="1362075"/>
          </a:xfrm>
          <a:prstGeom prst="rect">
            <a:avLst/>
          </a:prstGeom>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1600" err="1">
                <a:latin typeface="+mj-lt"/>
              </a:rPr>
              <a:t>Thathsara</a:t>
            </a:r>
            <a:r>
              <a:rPr lang="en-US" sz="21600">
                <a:latin typeface="+mj-lt"/>
              </a:rPr>
              <a:t> S. M. K.</a:t>
            </a:r>
          </a:p>
          <a:p>
            <a:r>
              <a:rPr lang="en-US" sz="14700">
                <a:latin typeface="+mj-lt"/>
              </a:rPr>
              <a:t>IT21219566</a:t>
            </a:r>
          </a:p>
          <a:p>
            <a:endParaRPr lang="en-US"/>
          </a:p>
          <a:p>
            <a:r>
              <a:rPr lang="en-US" sz="6400"/>
              <a:t>Software Engineering </a:t>
            </a:r>
          </a:p>
        </p:txBody>
      </p:sp>
      <p:pic>
        <p:nvPicPr>
          <p:cNvPr id="6" name="Picture 5">
            <a:extLst>
              <a:ext uri="{FF2B5EF4-FFF2-40B4-BE49-F238E27FC236}">
                <a16:creationId xmlns:a16="http://schemas.microsoft.com/office/drawing/2014/main" id="{38D9918E-B4DF-43B2-844E-57AA59697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066" y="846870"/>
            <a:ext cx="3810000" cy="381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08668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0FC44D4B-CDC7-4907-89B2-00532873AC70}"/>
              </a:ext>
            </a:extLst>
          </p:cNvPr>
          <p:cNvSpPr>
            <a:spLocks noGrp="1"/>
          </p:cNvSpPr>
          <p:nvPr>
            <p:ph type="title"/>
          </p:nvPr>
        </p:nvSpPr>
        <p:spPr>
          <a:xfrm>
            <a:off x="556532" y="643467"/>
            <a:ext cx="11210925" cy="744836"/>
          </a:xfrm>
        </p:spPr>
        <p:txBody>
          <a:bodyPr>
            <a:normAutofit/>
          </a:bodyPr>
          <a:lstStyle/>
          <a:p>
            <a:pPr>
              <a:lnSpc>
                <a:spcPct val="90000"/>
              </a:lnSpc>
            </a:pPr>
            <a:r>
              <a:rPr lang="en-US" sz="2700" b="1">
                <a:solidFill>
                  <a:schemeClr val="bg1"/>
                </a:solidFill>
                <a:latin typeface="Arial" panose="020B0604020202020204" pitchFamily="34" charset="0"/>
                <a:cs typeface="Arial" panose="020B0604020202020204" pitchFamily="34" charset="0"/>
              </a:rPr>
              <a:t>Comprehensive Driver Behavior Monitoring and Reporting System.</a:t>
            </a:r>
          </a:p>
        </p:txBody>
      </p:sp>
      <p:pic>
        <p:nvPicPr>
          <p:cNvPr id="9" name="Picture 8">
            <a:extLst>
              <a:ext uri="{FF2B5EF4-FFF2-40B4-BE49-F238E27FC236}">
                <a16:creationId xmlns:a16="http://schemas.microsoft.com/office/drawing/2014/main" id="{174CB405-B881-4FDC-9F20-49E87800F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033" y="1675227"/>
            <a:ext cx="8025934" cy="4394199"/>
          </a:xfrm>
          <a:prstGeom prst="rect">
            <a:avLst/>
          </a:prstGeom>
        </p:spPr>
      </p:pic>
      <p:sp>
        <p:nvSpPr>
          <p:cNvPr id="2" name="Rectangle 1">
            <a:extLst>
              <a:ext uri="{FF2B5EF4-FFF2-40B4-BE49-F238E27FC236}">
                <a16:creationId xmlns:a16="http://schemas.microsoft.com/office/drawing/2014/main" id="{85C9F285-9FC7-1CDD-D65E-B8027130A89B}"/>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b="1">
                <a:solidFill>
                  <a:schemeClr val="tx1"/>
                </a:solidFill>
              </a:rPr>
              <a:t>IT21219566</a:t>
            </a:r>
            <a:r>
              <a:rPr lang="en-US" sz="1800">
                <a:solidFill>
                  <a:schemeClr val="tx1"/>
                </a:solidFill>
              </a:rPr>
              <a:t>   |   </a:t>
            </a:r>
            <a:r>
              <a:rPr lang="en-US" b="1">
                <a:solidFill>
                  <a:schemeClr val="tx1"/>
                </a:solidFill>
              </a:rPr>
              <a:t>Thathsara S. M. K.   </a:t>
            </a:r>
            <a:r>
              <a:rPr lang="en-US" sz="1800">
                <a:solidFill>
                  <a:schemeClr val="tx1"/>
                </a:solidFill>
              </a:rPr>
              <a:t>|   </a:t>
            </a:r>
            <a:r>
              <a:rPr lang="en-US" sz="1800" b="1">
                <a:solidFill>
                  <a:schemeClr val="tx1"/>
                </a:solidFill>
              </a:rPr>
              <a:t>24-25J-132</a:t>
            </a:r>
          </a:p>
        </p:txBody>
      </p:sp>
    </p:spTree>
    <p:extLst>
      <p:ext uri="{BB962C8B-B14F-4D97-AF65-F5344CB8AC3E}">
        <p14:creationId xmlns:p14="http://schemas.microsoft.com/office/powerpoint/2010/main" val="2785880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8E15E-4274-470E-8C8F-D80A175D53FB}"/>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299DB9FD-A97C-4346-9320-FDE8FBC18307}"/>
              </a:ext>
            </a:extLst>
          </p:cNvPr>
          <p:cNvSpPr>
            <a:spLocks noGrp="1"/>
          </p:cNvSpPr>
          <p:nvPr>
            <p:ph idx="1"/>
          </p:nvPr>
        </p:nvSpPr>
        <p:spPr/>
        <p:txBody>
          <a:bodyPr/>
          <a:lstStyle/>
          <a:p>
            <a:pPr>
              <a:buFont typeface="Wingdings" panose="05000000000000000000" pitchFamily="2" charset="2"/>
              <a:buChar char="v"/>
            </a:pPr>
            <a:r>
              <a:rPr lang="en-US" sz="2800" dirty="0"/>
              <a:t>Multimodal Approaches in Driver Behavior Analysis:</a:t>
            </a:r>
          </a:p>
          <a:p>
            <a:pPr marL="971550" lvl="1" indent="-514350">
              <a:buFont typeface="+mj-lt"/>
              <a:buAutoNum type="arabicPeriod"/>
            </a:pPr>
            <a:r>
              <a:rPr lang="en-US" sz="2400" dirty="0"/>
              <a:t>CNN for Visual Inputs</a:t>
            </a:r>
          </a:p>
          <a:p>
            <a:pPr lvl="2"/>
            <a:r>
              <a:rPr lang="en-US" sz="2000" b="1" dirty="0"/>
              <a:t>Purpose:</a:t>
            </a:r>
            <a:r>
              <a:rPr lang="en-US" sz="2000" dirty="0"/>
              <a:t> Process spatial information from video or image data.</a:t>
            </a:r>
          </a:p>
          <a:p>
            <a:pPr lvl="2"/>
            <a:r>
              <a:rPr lang="en-US" sz="2000" b="1" dirty="0"/>
              <a:t>Model Architecture: </a:t>
            </a:r>
            <a:r>
              <a:rPr lang="en-US" sz="2000" dirty="0"/>
              <a:t>3D-CNNs for video sequences to capture spatiotemporal features.</a:t>
            </a:r>
          </a:p>
          <a:p>
            <a:pPr marL="914400" lvl="2" indent="0">
              <a:buNone/>
            </a:pPr>
            <a:endParaRPr lang="en-US" sz="2000" dirty="0"/>
          </a:p>
          <a:p>
            <a:pPr marL="971550" lvl="1" indent="-514350">
              <a:buFont typeface="+mj-lt"/>
              <a:buAutoNum type="arabicPeriod"/>
            </a:pPr>
            <a:r>
              <a:rPr lang="en-US" sz="2400" dirty="0"/>
              <a:t>RNN for Temporal Sensor Data</a:t>
            </a:r>
          </a:p>
          <a:p>
            <a:pPr lvl="2"/>
            <a:r>
              <a:rPr lang="en-US" sz="2000" b="1" dirty="0"/>
              <a:t>Purpose:</a:t>
            </a:r>
            <a:r>
              <a:rPr lang="en-US" sz="2000" dirty="0"/>
              <a:t> Handle sequential data such as time-series signals.</a:t>
            </a:r>
          </a:p>
          <a:p>
            <a:pPr lvl="2"/>
            <a:r>
              <a:rPr lang="en-US" sz="2000" b="1" dirty="0"/>
              <a:t>Model Architecture: </a:t>
            </a:r>
            <a:r>
              <a:rPr lang="en-US" sz="2000" dirty="0"/>
              <a:t>LSTMs (Long Short-Term Memory) for long-range temporal dependencies.</a:t>
            </a:r>
          </a:p>
        </p:txBody>
      </p:sp>
    </p:spTree>
    <p:extLst>
      <p:ext uri="{BB962C8B-B14F-4D97-AF65-F5344CB8AC3E}">
        <p14:creationId xmlns:p14="http://schemas.microsoft.com/office/powerpoint/2010/main" val="1636505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1FA4B-93AF-4EFD-89CA-884A88632BE3}"/>
              </a:ext>
            </a:extLst>
          </p:cNvPr>
          <p:cNvSpPr>
            <a:spLocks noGrp="1"/>
          </p:cNvSpPr>
          <p:nvPr>
            <p:ph type="title"/>
          </p:nvPr>
        </p:nvSpPr>
        <p:spPr/>
        <p:txBody>
          <a:bodyPr/>
          <a:lstStyle/>
          <a:p>
            <a:r>
              <a:rPr lang="en-US" dirty="0"/>
              <a:t>System Diagram</a:t>
            </a:r>
          </a:p>
        </p:txBody>
      </p:sp>
      <p:pic>
        <p:nvPicPr>
          <p:cNvPr id="4" name="Content Placeholder 8">
            <a:extLst>
              <a:ext uri="{FF2B5EF4-FFF2-40B4-BE49-F238E27FC236}">
                <a16:creationId xmlns:a16="http://schemas.microsoft.com/office/drawing/2014/main" id="{4A7D2D17-3CAE-4167-A8EF-029F325D8B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21393" y="1143000"/>
            <a:ext cx="5050814" cy="5181600"/>
          </a:xfrm>
        </p:spPr>
      </p:pic>
    </p:spTree>
    <p:extLst>
      <p:ext uri="{BB962C8B-B14F-4D97-AF65-F5344CB8AC3E}">
        <p14:creationId xmlns:p14="http://schemas.microsoft.com/office/powerpoint/2010/main" val="1636259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AB3E3-6830-436F-94C3-8D26477C6D7B}"/>
              </a:ext>
            </a:extLst>
          </p:cNvPr>
          <p:cNvSpPr>
            <a:spLocks noGrp="1"/>
          </p:cNvSpPr>
          <p:nvPr>
            <p:ph type="title"/>
          </p:nvPr>
        </p:nvSpPr>
        <p:spPr/>
        <p:txBody>
          <a:bodyPr/>
          <a:lstStyle/>
          <a:p>
            <a:r>
              <a:rPr lang="en-US" dirty="0"/>
              <a:t>Data Collection</a:t>
            </a:r>
          </a:p>
        </p:txBody>
      </p:sp>
      <p:sp>
        <p:nvSpPr>
          <p:cNvPr id="6" name="Content Placeholder 5">
            <a:extLst>
              <a:ext uri="{FF2B5EF4-FFF2-40B4-BE49-F238E27FC236}">
                <a16:creationId xmlns:a16="http://schemas.microsoft.com/office/drawing/2014/main" id="{439DAD2E-53EC-4668-BD04-3B7DF09868D3}"/>
              </a:ext>
            </a:extLst>
          </p:cNvPr>
          <p:cNvSpPr>
            <a:spLocks noGrp="1"/>
          </p:cNvSpPr>
          <p:nvPr>
            <p:ph idx="1"/>
          </p:nvPr>
        </p:nvSpPr>
        <p:spPr/>
        <p:txBody>
          <a:bodyPr/>
          <a:lstStyle/>
          <a:p>
            <a:r>
              <a:rPr lang="en-US" sz="2400" dirty="0"/>
              <a:t>Driver behavior data was collected from Google, Kaggle.</a:t>
            </a:r>
          </a:p>
          <a:p>
            <a:pPr marL="400050" lvl="1" indent="0">
              <a:buNone/>
            </a:pPr>
            <a:r>
              <a:rPr lang="en-US" sz="2000" dirty="0">
                <a:hlinkClick r:id="rId2"/>
              </a:rPr>
              <a:t>https://www.kaggle.com/datasets/dasmehdixtr/carla-driver-behaviour-dataset/data</a:t>
            </a:r>
            <a:endParaRPr lang="en-US" sz="2000" dirty="0"/>
          </a:p>
          <a:p>
            <a:pPr marL="400050" lvl="1" indent="0">
              <a:buNone/>
            </a:pPr>
            <a:endParaRPr lang="en-US" sz="2000" dirty="0"/>
          </a:p>
          <a:p>
            <a:pPr marL="400050" lvl="1" indent="0">
              <a:buNone/>
            </a:pPr>
            <a:endParaRPr lang="en-US" sz="2000" dirty="0"/>
          </a:p>
          <a:p>
            <a:pPr marL="400050" lvl="1" indent="0">
              <a:buNone/>
            </a:pPr>
            <a:endParaRPr lang="en-US" dirty="0"/>
          </a:p>
        </p:txBody>
      </p:sp>
      <p:pic>
        <p:nvPicPr>
          <p:cNvPr id="9" name="Picture 8">
            <a:extLst>
              <a:ext uri="{FF2B5EF4-FFF2-40B4-BE49-F238E27FC236}">
                <a16:creationId xmlns:a16="http://schemas.microsoft.com/office/drawing/2014/main" id="{5D669870-78F7-4CB4-B79D-6F085C647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051" y="2380019"/>
            <a:ext cx="5273497" cy="3391194"/>
          </a:xfrm>
          <a:prstGeom prst="rect">
            <a:avLst/>
          </a:prstGeom>
        </p:spPr>
      </p:pic>
    </p:spTree>
    <p:extLst>
      <p:ext uri="{BB962C8B-B14F-4D97-AF65-F5344CB8AC3E}">
        <p14:creationId xmlns:p14="http://schemas.microsoft.com/office/powerpoint/2010/main" val="3667745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E7151-2D9D-4012-9307-98497D2D2DBD}"/>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69353960-BD57-40BC-8078-9963E0A8B1EA}"/>
              </a:ext>
            </a:extLst>
          </p:cNvPr>
          <p:cNvSpPr>
            <a:spLocks noGrp="1"/>
          </p:cNvSpPr>
          <p:nvPr>
            <p:ph idx="1"/>
          </p:nvPr>
        </p:nvSpPr>
        <p:spPr/>
        <p:txBody>
          <a:bodyPr/>
          <a:lstStyle/>
          <a:p>
            <a:r>
              <a:rPr lang="en-US" sz="2400" b="1" dirty="0"/>
              <a:t>Handling Missing Values</a:t>
            </a:r>
          </a:p>
          <a:p>
            <a:pPr marL="400050" lvl="1" indent="0">
              <a:buNone/>
            </a:pPr>
            <a:r>
              <a:rPr lang="en-US" sz="1800" dirty="0"/>
              <a:t>Missing values can interfere with model performance. This code replaces missing values with the column-wise mean.</a:t>
            </a:r>
          </a:p>
          <a:p>
            <a:pPr marL="400050" lvl="1" indent="0">
              <a:buNone/>
            </a:pPr>
            <a:endParaRPr lang="en-US" sz="2800" dirty="0"/>
          </a:p>
          <a:p>
            <a:pPr marL="400050" lvl="1" indent="0">
              <a:buNone/>
            </a:pPr>
            <a:endParaRPr lang="en-US" sz="2800" dirty="0"/>
          </a:p>
          <a:p>
            <a:r>
              <a:rPr lang="en-US" sz="2400" b="1" dirty="0"/>
              <a:t>Handling Non-Numeric Columns</a:t>
            </a:r>
          </a:p>
          <a:p>
            <a:pPr marL="400050" lvl="1" indent="0">
              <a:buNone/>
            </a:pPr>
            <a:r>
              <a:rPr lang="en-US" sz="1800" dirty="0"/>
              <a:t>Non-numeric columns (e.g., categorical data) need to be converted into numeric format for machine learning algorithms to process them. This is done using </a:t>
            </a:r>
            <a:r>
              <a:rPr lang="en-US" sz="1800" b="1" dirty="0"/>
              <a:t>Label Encoding.</a:t>
            </a:r>
            <a:endParaRPr lang="en-US" sz="1800" dirty="0"/>
          </a:p>
        </p:txBody>
      </p:sp>
      <p:pic>
        <p:nvPicPr>
          <p:cNvPr id="5" name="Picture 4">
            <a:extLst>
              <a:ext uri="{FF2B5EF4-FFF2-40B4-BE49-F238E27FC236}">
                <a16:creationId xmlns:a16="http://schemas.microsoft.com/office/drawing/2014/main" id="{DFC9183F-4DD2-4ECB-AA1B-A1AE0B078E6B}"/>
              </a:ext>
            </a:extLst>
          </p:cNvPr>
          <p:cNvPicPr>
            <a:picLocks noChangeAspect="1"/>
          </p:cNvPicPr>
          <p:nvPr/>
        </p:nvPicPr>
        <p:blipFill>
          <a:blip r:embed="rId2"/>
          <a:stretch>
            <a:fillRect/>
          </a:stretch>
        </p:blipFill>
        <p:spPr>
          <a:xfrm>
            <a:off x="1361726" y="4447998"/>
            <a:ext cx="6582694" cy="1267002"/>
          </a:xfrm>
          <a:prstGeom prst="rect">
            <a:avLst/>
          </a:prstGeom>
        </p:spPr>
      </p:pic>
      <p:pic>
        <p:nvPicPr>
          <p:cNvPr id="6" name="Picture 5">
            <a:extLst>
              <a:ext uri="{FF2B5EF4-FFF2-40B4-BE49-F238E27FC236}">
                <a16:creationId xmlns:a16="http://schemas.microsoft.com/office/drawing/2014/main" id="{969DE539-D630-4921-9DCA-39D589802ABE}"/>
              </a:ext>
            </a:extLst>
          </p:cNvPr>
          <p:cNvPicPr>
            <a:picLocks noChangeAspect="1"/>
          </p:cNvPicPr>
          <p:nvPr/>
        </p:nvPicPr>
        <p:blipFill>
          <a:blip r:embed="rId3"/>
          <a:stretch>
            <a:fillRect/>
          </a:stretch>
        </p:blipFill>
        <p:spPr>
          <a:xfrm>
            <a:off x="1361726" y="2444303"/>
            <a:ext cx="3172268" cy="590632"/>
          </a:xfrm>
          <a:prstGeom prst="rect">
            <a:avLst/>
          </a:prstGeom>
        </p:spPr>
      </p:pic>
    </p:spTree>
    <p:extLst>
      <p:ext uri="{BB962C8B-B14F-4D97-AF65-F5344CB8AC3E}">
        <p14:creationId xmlns:p14="http://schemas.microsoft.com/office/powerpoint/2010/main" val="3804871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299D-ACD8-4D03-B7C7-E7ABB9930F03}"/>
              </a:ext>
            </a:extLst>
          </p:cNvPr>
          <p:cNvSpPr>
            <a:spLocks noGrp="1"/>
          </p:cNvSpPr>
          <p:nvPr>
            <p:ph type="title"/>
          </p:nvPr>
        </p:nvSpPr>
        <p:spPr>
          <a:xfrm>
            <a:off x="304800" y="304800"/>
            <a:ext cx="11684000" cy="792162"/>
          </a:xfrm>
        </p:spPr>
        <p:txBody>
          <a:bodyPr>
            <a:normAutofit/>
          </a:bodyPr>
          <a:lstStyle/>
          <a:p>
            <a:r>
              <a:rPr lang="en-US" sz="3600" dirty="0"/>
              <a:t>Model Creation Training</a:t>
            </a:r>
          </a:p>
        </p:txBody>
      </p:sp>
      <p:pic>
        <p:nvPicPr>
          <p:cNvPr id="4" name="Content Placeholder 3">
            <a:extLst>
              <a:ext uri="{FF2B5EF4-FFF2-40B4-BE49-F238E27FC236}">
                <a16:creationId xmlns:a16="http://schemas.microsoft.com/office/drawing/2014/main" id="{CFFBE825-9656-4C30-9C28-6B5CD5DFC103}"/>
              </a:ext>
            </a:extLst>
          </p:cNvPr>
          <p:cNvPicPr>
            <a:picLocks noGrp="1" noChangeAspect="1"/>
          </p:cNvPicPr>
          <p:nvPr>
            <p:ph idx="1"/>
          </p:nvPr>
        </p:nvPicPr>
        <p:blipFill>
          <a:blip r:embed="rId2"/>
          <a:stretch>
            <a:fillRect/>
          </a:stretch>
        </p:blipFill>
        <p:spPr>
          <a:xfrm>
            <a:off x="689633" y="1267460"/>
            <a:ext cx="7397728" cy="3809200"/>
          </a:xfrm>
          <a:prstGeom prst="rect">
            <a:avLst/>
          </a:prstGeom>
        </p:spPr>
      </p:pic>
      <p:pic>
        <p:nvPicPr>
          <p:cNvPr id="8" name="Picture 7">
            <a:extLst>
              <a:ext uri="{FF2B5EF4-FFF2-40B4-BE49-F238E27FC236}">
                <a16:creationId xmlns:a16="http://schemas.microsoft.com/office/drawing/2014/main" id="{14847097-3934-420C-B0EC-7C7779E79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848" y="5247158"/>
            <a:ext cx="5570703" cy="1150720"/>
          </a:xfrm>
          <a:prstGeom prst="rect">
            <a:avLst/>
          </a:prstGeom>
        </p:spPr>
      </p:pic>
      <p:sp>
        <p:nvSpPr>
          <p:cNvPr id="42" name="TextBox 41">
            <a:extLst>
              <a:ext uri="{FF2B5EF4-FFF2-40B4-BE49-F238E27FC236}">
                <a16:creationId xmlns:a16="http://schemas.microsoft.com/office/drawing/2014/main" id="{A9FE5DCA-6D71-487A-830A-B88434442766}"/>
              </a:ext>
            </a:extLst>
          </p:cNvPr>
          <p:cNvSpPr txBox="1"/>
          <p:nvPr/>
        </p:nvSpPr>
        <p:spPr>
          <a:xfrm>
            <a:off x="7813230" y="5590540"/>
            <a:ext cx="2864497" cy="369332"/>
          </a:xfrm>
          <a:prstGeom prst="rect">
            <a:avLst/>
          </a:prstGeom>
          <a:noFill/>
        </p:spPr>
        <p:txBody>
          <a:bodyPr wrap="square" rtlCol="0">
            <a:spAutoFit/>
          </a:bodyPr>
          <a:lstStyle/>
          <a:p>
            <a:r>
              <a:rPr lang="en-US" dirty="0"/>
              <a:t>Test Accuracy: </a:t>
            </a:r>
            <a:r>
              <a:rPr lang="en-US" b="1" dirty="0"/>
              <a:t>60.00%</a:t>
            </a:r>
          </a:p>
        </p:txBody>
      </p:sp>
    </p:spTree>
    <p:extLst>
      <p:ext uri="{BB962C8B-B14F-4D97-AF65-F5344CB8AC3E}">
        <p14:creationId xmlns:p14="http://schemas.microsoft.com/office/powerpoint/2010/main" val="725623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7B3328E9-3480-456E-AAEF-CFA9DB1C3242}"/>
              </a:ext>
            </a:extLst>
          </p:cNvPr>
          <p:cNvSpPr>
            <a:spLocks noGrp="1"/>
          </p:cNvSpPr>
          <p:nvPr>
            <p:ph type="title"/>
          </p:nvPr>
        </p:nvSpPr>
        <p:spPr/>
        <p:txBody>
          <a:bodyPr>
            <a:normAutofit/>
          </a:bodyPr>
          <a:lstStyle/>
          <a:p>
            <a:r>
              <a:rPr lang="en-US" sz="2800" b="1" dirty="0">
                <a:latin typeface="Cambria"/>
                <a:ea typeface="Cambria"/>
              </a:rPr>
              <a:t>Select the best algorithm for the model with  highest accuracy</a:t>
            </a:r>
            <a:r>
              <a:rPr lang="en-US" sz="2800" dirty="0"/>
              <a:t> </a:t>
            </a:r>
          </a:p>
        </p:txBody>
      </p:sp>
      <p:sp>
        <p:nvSpPr>
          <p:cNvPr id="29" name="Text Placeholder 28">
            <a:extLst>
              <a:ext uri="{FF2B5EF4-FFF2-40B4-BE49-F238E27FC236}">
                <a16:creationId xmlns:a16="http://schemas.microsoft.com/office/drawing/2014/main" id="{B70CFE7F-F789-4FD7-821D-35AB920EED40}"/>
              </a:ext>
            </a:extLst>
          </p:cNvPr>
          <p:cNvSpPr>
            <a:spLocks noGrp="1"/>
          </p:cNvSpPr>
          <p:nvPr>
            <p:ph type="body" idx="1"/>
          </p:nvPr>
        </p:nvSpPr>
        <p:spPr>
          <a:xfrm>
            <a:off x="609599" y="1241036"/>
            <a:ext cx="5386917" cy="639762"/>
          </a:xfrm>
        </p:spPr>
        <p:txBody>
          <a:bodyPr/>
          <a:lstStyle/>
          <a:p>
            <a:pPr algn="ctr"/>
            <a:r>
              <a:rPr lang="en-US" dirty="0"/>
              <a:t>First Model</a:t>
            </a:r>
          </a:p>
        </p:txBody>
      </p:sp>
      <p:pic>
        <p:nvPicPr>
          <p:cNvPr id="21" name="Content Placeholder 20">
            <a:extLst>
              <a:ext uri="{FF2B5EF4-FFF2-40B4-BE49-F238E27FC236}">
                <a16:creationId xmlns:a16="http://schemas.microsoft.com/office/drawing/2014/main" id="{BC225F7D-B9AE-4C0A-BE70-388A4C5DB94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8063" y="2024872"/>
            <a:ext cx="5386388" cy="2771340"/>
          </a:xfrm>
        </p:spPr>
      </p:pic>
      <p:pic>
        <p:nvPicPr>
          <p:cNvPr id="25" name="Picture 24">
            <a:extLst>
              <a:ext uri="{FF2B5EF4-FFF2-40B4-BE49-F238E27FC236}">
                <a16:creationId xmlns:a16="http://schemas.microsoft.com/office/drawing/2014/main" id="{0C8289CD-A286-4751-A8A4-D8F0FECB8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2325" y="4944900"/>
            <a:ext cx="5482242" cy="594270"/>
          </a:xfrm>
          <a:prstGeom prst="rect">
            <a:avLst/>
          </a:prstGeom>
        </p:spPr>
      </p:pic>
      <p:pic>
        <p:nvPicPr>
          <p:cNvPr id="27" name="Picture 26">
            <a:extLst>
              <a:ext uri="{FF2B5EF4-FFF2-40B4-BE49-F238E27FC236}">
                <a16:creationId xmlns:a16="http://schemas.microsoft.com/office/drawing/2014/main" id="{63EDA6E1-9961-464C-BA7E-9AB90F658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3395" y="2072874"/>
            <a:ext cx="4895249" cy="2668555"/>
          </a:xfrm>
          <a:prstGeom prst="rect">
            <a:avLst/>
          </a:prstGeom>
        </p:spPr>
      </p:pic>
      <p:pic>
        <p:nvPicPr>
          <p:cNvPr id="35" name="Picture 34">
            <a:extLst>
              <a:ext uri="{FF2B5EF4-FFF2-40B4-BE49-F238E27FC236}">
                <a16:creationId xmlns:a16="http://schemas.microsoft.com/office/drawing/2014/main" id="{660E972F-E60D-483F-BE11-DC4996DBBC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611" y="4944900"/>
            <a:ext cx="4672436" cy="361404"/>
          </a:xfrm>
          <a:prstGeom prst="rect">
            <a:avLst/>
          </a:prstGeom>
        </p:spPr>
      </p:pic>
      <p:sp>
        <p:nvSpPr>
          <p:cNvPr id="36" name="TextBox 35">
            <a:extLst>
              <a:ext uri="{FF2B5EF4-FFF2-40B4-BE49-F238E27FC236}">
                <a16:creationId xmlns:a16="http://schemas.microsoft.com/office/drawing/2014/main" id="{6A44AC07-8139-45D0-B284-3E8817264F94}"/>
              </a:ext>
            </a:extLst>
          </p:cNvPr>
          <p:cNvSpPr txBox="1"/>
          <p:nvPr/>
        </p:nvSpPr>
        <p:spPr>
          <a:xfrm flipH="1">
            <a:off x="1278293" y="5454992"/>
            <a:ext cx="3045283" cy="369332"/>
          </a:xfrm>
          <a:prstGeom prst="rect">
            <a:avLst/>
          </a:prstGeom>
          <a:noFill/>
        </p:spPr>
        <p:txBody>
          <a:bodyPr wrap="square" rtlCol="0">
            <a:spAutoFit/>
          </a:bodyPr>
          <a:lstStyle/>
          <a:p>
            <a:pPr algn="ctr"/>
            <a:r>
              <a:rPr lang="en-US" dirty="0"/>
              <a:t>Test Accuracy: 76.05%</a:t>
            </a:r>
          </a:p>
        </p:txBody>
      </p:sp>
      <p:sp>
        <p:nvSpPr>
          <p:cNvPr id="40" name="TextBox 39">
            <a:extLst>
              <a:ext uri="{FF2B5EF4-FFF2-40B4-BE49-F238E27FC236}">
                <a16:creationId xmlns:a16="http://schemas.microsoft.com/office/drawing/2014/main" id="{42280962-FCD4-4DC6-9BAB-B34979130551}"/>
              </a:ext>
            </a:extLst>
          </p:cNvPr>
          <p:cNvSpPr txBox="1"/>
          <p:nvPr/>
        </p:nvSpPr>
        <p:spPr>
          <a:xfrm>
            <a:off x="7671197" y="5615634"/>
            <a:ext cx="2864497" cy="369332"/>
          </a:xfrm>
          <a:prstGeom prst="rect">
            <a:avLst/>
          </a:prstGeom>
          <a:noFill/>
        </p:spPr>
        <p:txBody>
          <a:bodyPr wrap="square" rtlCol="0">
            <a:spAutoFit/>
          </a:bodyPr>
          <a:lstStyle/>
          <a:p>
            <a:r>
              <a:rPr lang="en-US" dirty="0"/>
              <a:t>Test Accuracy: </a:t>
            </a:r>
            <a:r>
              <a:rPr lang="en-US" b="1" dirty="0"/>
              <a:t>60.00%</a:t>
            </a:r>
          </a:p>
        </p:txBody>
      </p:sp>
      <p:sp>
        <p:nvSpPr>
          <p:cNvPr id="41" name="Text Placeholder 29">
            <a:extLst>
              <a:ext uri="{FF2B5EF4-FFF2-40B4-BE49-F238E27FC236}">
                <a16:creationId xmlns:a16="http://schemas.microsoft.com/office/drawing/2014/main" id="{F90C28E1-8A10-4DB0-B728-D6A93283864D}"/>
              </a:ext>
            </a:extLst>
          </p:cNvPr>
          <p:cNvSpPr txBox="1">
            <a:spLocks/>
          </p:cNvSpPr>
          <p:nvPr/>
        </p:nvSpPr>
        <p:spPr>
          <a:xfrm>
            <a:off x="6193366" y="1241036"/>
            <a:ext cx="5389033"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a:t>Second Model</a:t>
            </a:r>
            <a:endParaRPr lang="en-US" dirty="0"/>
          </a:p>
        </p:txBody>
      </p:sp>
    </p:spTree>
    <p:extLst>
      <p:ext uri="{BB962C8B-B14F-4D97-AF65-F5344CB8AC3E}">
        <p14:creationId xmlns:p14="http://schemas.microsoft.com/office/powerpoint/2010/main" val="3207280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FA137-2D63-447C-8573-CD13B58B24E5}"/>
              </a:ext>
            </a:extLst>
          </p:cNvPr>
          <p:cNvSpPr>
            <a:spLocks noGrp="1"/>
          </p:cNvSpPr>
          <p:nvPr>
            <p:ph type="title"/>
          </p:nvPr>
        </p:nvSpPr>
        <p:spPr/>
        <p:txBody>
          <a:bodyPr>
            <a:normAutofit/>
          </a:bodyPr>
          <a:lstStyle/>
          <a:p>
            <a:r>
              <a:rPr lang="en-US" sz="2800" b="1" dirty="0">
                <a:latin typeface="Cambria"/>
                <a:ea typeface="Cambria"/>
              </a:rPr>
              <a:t>Select the best algorithm for the model with  highest accuracy</a:t>
            </a:r>
            <a:endParaRPr lang="en-US" sz="2800" dirty="0"/>
          </a:p>
        </p:txBody>
      </p:sp>
      <p:sp>
        <p:nvSpPr>
          <p:cNvPr id="3" name="Text Placeholder 2">
            <a:extLst>
              <a:ext uri="{FF2B5EF4-FFF2-40B4-BE49-F238E27FC236}">
                <a16:creationId xmlns:a16="http://schemas.microsoft.com/office/drawing/2014/main" id="{744F8B1B-04DF-4004-ACC6-95A0323966B7}"/>
              </a:ext>
            </a:extLst>
          </p:cNvPr>
          <p:cNvSpPr>
            <a:spLocks noGrp="1"/>
          </p:cNvSpPr>
          <p:nvPr>
            <p:ph type="body" idx="1"/>
          </p:nvPr>
        </p:nvSpPr>
        <p:spPr/>
        <p:txBody>
          <a:bodyPr/>
          <a:lstStyle/>
          <a:p>
            <a:pPr algn="ctr"/>
            <a:r>
              <a:rPr lang="en-US" dirty="0"/>
              <a:t>First Model</a:t>
            </a:r>
          </a:p>
        </p:txBody>
      </p:sp>
      <p:pic>
        <p:nvPicPr>
          <p:cNvPr id="12" name="Content Placeholder 11">
            <a:extLst>
              <a:ext uri="{FF2B5EF4-FFF2-40B4-BE49-F238E27FC236}">
                <a16:creationId xmlns:a16="http://schemas.microsoft.com/office/drawing/2014/main" id="{136EAB91-5FDD-4DB5-9409-B84D8A9E7F5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44286" y="2363852"/>
            <a:ext cx="5386388" cy="2672808"/>
          </a:xfrm>
        </p:spPr>
      </p:pic>
      <p:sp>
        <p:nvSpPr>
          <p:cNvPr id="5" name="Text Placeholder 4">
            <a:extLst>
              <a:ext uri="{FF2B5EF4-FFF2-40B4-BE49-F238E27FC236}">
                <a16:creationId xmlns:a16="http://schemas.microsoft.com/office/drawing/2014/main" id="{83B7A2C9-6AEC-424D-9042-FD238B41AF36}"/>
              </a:ext>
            </a:extLst>
          </p:cNvPr>
          <p:cNvSpPr>
            <a:spLocks noGrp="1"/>
          </p:cNvSpPr>
          <p:nvPr>
            <p:ph type="body" sz="quarter" idx="3"/>
          </p:nvPr>
        </p:nvSpPr>
        <p:spPr/>
        <p:txBody>
          <a:bodyPr/>
          <a:lstStyle/>
          <a:p>
            <a:pPr algn="ctr"/>
            <a:r>
              <a:rPr lang="en-US" dirty="0"/>
              <a:t>Second Model</a:t>
            </a:r>
          </a:p>
        </p:txBody>
      </p:sp>
      <p:pic>
        <p:nvPicPr>
          <p:cNvPr id="10" name="Content Placeholder 9">
            <a:extLst>
              <a:ext uri="{FF2B5EF4-FFF2-40B4-BE49-F238E27FC236}">
                <a16:creationId xmlns:a16="http://schemas.microsoft.com/office/drawing/2014/main" id="{C24C3EAD-C3A7-4AC1-ADC7-257071907AB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92838" y="2393449"/>
            <a:ext cx="5389562" cy="2674383"/>
          </a:xfrm>
        </p:spPr>
      </p:pic>
      <p:sp>
        <p:nvSpPr>
          <p:cNvPr id="13" name="TextBox 12">
            <a:extLst>
              <a:ext uri="{FF2B5EF4-FFF2-40B4-BE49-F238E27FC236}">
                <a16:creationId xmlns:a16="http://schemas.microsoft.com/office/drawing/2014/main" id="{BF927919-8AFD-4DB4-9FE4-54233C2243AD}"/>
              </a:ext>
            </a:extLst>
          </p:cNvPr>
          <p:cNvSpPr txBox="1"/>
          <p:nvPr/>
        </p:nvSpPr>
        <p:spPr>
          <a:xfrm flipH="1">
            <a:off x="1780416" y="5138221"/>
            <a:ext cx="3045283" cy="369332"/>
          </a:xfrm>
          <a:prstGeom prst="rect">
            <a:avLst/>
          </a:prstGeom>
          <a:noFill/>
        </p:spPr>
        <p:txBody>
          <a:bodyPr wrap="square" rtlCol="0">
            <a:spAutoFit/>
          </a:bodyPr>
          <a:lstStyle/>
          <a:p>
            <a:pPr algn="ctr"/>
            <a:r>
              <a:rPr lang="en-US" dirty="0"/>
              <a:t>Test Accuracy: 76.05%</a:t>
            </a:r>
          </a:p>
        </p:txBody>
      </p:sp>
      <p:sp>
        <p:nvSpPr>
          <p:cNvPr id="14" name="TextBox 13">
            <a:extLst>
              <a:ext uri="{FF2B5EF4-FFF2-40B4-BE49-F238E27FC236}">
                <a16:creationId xmlns:a16="http://schemas.microsoft.com/office/drawing/2014/main" id="{CCC6F58C-9C0B-4041-A15D-F15937B2C9E1}"/>
              </a:ext>
            </a:extLst>
          </p:cNvPr>
          <p:cNvSpPr txBox="1"/>
          <p:nvPr/>
        </p:nvSpPr>
        <p:spPr>
          <a:xfrm>
            <a:off x="7783164" y="5138221"/>
            <a:ext cx="2864497" cy="369332"/>
          </a:xfrm>
          <a:prstGeom prst="rect">
            <a:avLst/>
          </a:prstGeom>
          <a:noFill/>
        </p:spPr>
        <p:txBody>
          <a:bodyPr wrap="square" rtlCol="0">
            <a:spAutoFit/>
          </a:bodyPr>
          <a:lstStyle/>
          <a:p>
            <a:r>
              <a:rPr lang="en-US" dirty="0"/>
              <a:t>Test Accuracy: </a:t>
            </a:r>
            <a:r>
              <a:rPr lang="en-US" b="1" dirty="0"/>
              <a:t>60.00%</a:t>
            </a:r>
          </a:p>
        </p:txBody>
      </p:sp>
    </p:spTree>
    <p:extLst>
      <p:ext uri="{BB962C8B-B14F-4D97-AF65-F5344CB8AC3E}">
        <p14:creationId xmlns:p14="http://schemas.microsoft.com/office/powerpoint/2010/main" val="1126440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255A39-C6B9-4054-8F7C-FA4B3980F196}"/>
              </a:ext>
            </a:extLst>
          </p:cNvPr>
          <p:cNvPicPr>
            <a:picLocks noChangeAspect="1"/>
          </p:cNvPicPr>
          <p:nvPr/>
        </p:nvPicPr>
        <p:blipFill>
          <a:blip r:embed="rId2"/>
          <a:stretch>
            <a:fillRect/>
          </a:stretch>
        </p:blipFill>
        <p:spPr>
          <a:xfrm>
            <a:off x="5233737" y="228600"/>
            <a:ext cx="5271607" cy="1038981"/>
          </a:xfrm>
          <a:prstGeom prst="rect">
            <a:avLst/>
          </a:prstGeom>
        </p:spPr>
      </p:pic>
      <p:pic>
        <p:nvPicPr>
          <p:cNvPr id="3" name="Picture 2">
            <a:extLst>
              <a:ext uri="{FF2B5EF4-FFF2-40B4-BE49-F238E27FC236}">
                <a16:creationId xmlns:a16="http://schemas.microsoft.com/office/drawing/2014/main" id="{07F07FFD-7640-461D-BC75-63E88B246474}"/>
              </a:ext>
            </a:extLst>
          </p:cNvPr>
          <p:cNvPicPr>
            <a:picLocks noChangeAspect="1"/>
          </p:cNvPicPr>
          <p:nvPr/>
        </p:nvPicPr>
        <p:blipFill>
          <a:blip r:embed="rId3"/>
          <a:stretch>
            <a:fillRect/>
          </a:stretch>
        </p:blipFill>
        <p:spPr>
          <a:xfrm>
            <a:off x="-193237" y="-381000"/>
            <a:ext cx="5062910" cy="6172200"/>
          </a:xfrm>
          <a:prstGeom prst="rect">
            <a:avLst/>
          </a:prstGeom>
        </p:spPr>
      </p:pic>
      <p:pic>
        <p:nvPicPr>
          <p:cNvPr id="4" name="Picture 3">
            <a:extLst>
              <a:ext uri="{FF2B5EF4-FFF2-40B4-BE49-F238E27FC236}">
                <a16:creationId xmlns:a16="http://schemas.microsoft.com/office/drawing/2014/main" id="{8DBE295B-DAD6-445E-986C-8B9E93A685AD}"/>
              </a:ext>
            </a:extLst>
          </p:cNvPr>
          <p:cNvPicPr>
            <a:picLocks noChangeAspect="1"/>
          </p:cNvPicPr>
          <p:nvPr/>
        </p:nvPicPr>
        <p:blipFill>
          <a:blip r:embed="rId4"/>
          <a:stretch>
            <a:fillRect/>
          </a:stretch>
        </p:blipFill>
        <p:spPr>
          <a:xfrm>
            <a:off x="5276088" y="1406014"/>
            <a:ext cx="6781800" cy="4842386"/>
          </a:xfrm>
          <a:prstGeom prst="rect">
            <a:avLst/>
          </a:prstGeom>
        </p:spPr>
      </p:pic>
    </p:spTree>
    <p:extLst>
      <p:ext uri="{BB962C8B-B14F-4D97-AF65-F5344CB8AC3E}">
        <p14:creationId xmlns:p14="http://schemas.microsoft.com/office/powerpoint/2010/main" val="69143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1F07-1171-4144-A32B-E2DBFAC7E0E0}"/>
              </a:ext>
            </a:extLst>
          </p:cNvPr>
          <p:cNvSpPr>
            <a:spLocks noGrp="1"/>
          </p:cNvSpPr>
          <p:nvPr>
            <p:ph type="title"/>
          </p:nvPr>
        </p:nvSpPr>
        <p:spPr/>
        <p:txBody>
          <a:bodyPr/>
          <a:lstStyle/>
          <a:p>
            <a:r>
              <a:rPr lang="en-US" dirty="0"/>
              <a:t>Completion and future</a:t>
            </a:r>
          </a:p>
        </p:txBody>
      </p:sp>
      <p:sp>
        <p:nvSpPr>
          <p:cNvPr id="3" name="Content Placeholder 2">
            <a:extLst>
              <a:ext uri="{FF2B5EF4-FFF2-40B4-BE49-F238E27FC236}">
                <a16:creationId xmlns:a16="http://schemas.microsoft.com/office/drawing/2014/main" id="{7BF53544-28BE-498F-930F-C790603FD178}"/>
              </a:ext>
            </a:extLst>
          </p:cNvPr>
          <p:cNvSpPr>
            <a:spLocks noGrp="1"/>
          </p:cNvSpPr>
          <p:nvPr>
            <p:ph sz="half" idx="1"/>
          </p:nvPr>
        </p:nvSpPr>
        <p:spPr/>
        <p:txBody>
          <a:bodyPr/>
          <a:lstStyle/>
          <a:p>
            <a:pPr marL="0" indent="0" algn="ctr">
              <a:buNone/>
            </a:pPr>
            <a:r>
              <a:rPr lang="en-US" dirty="0"/>
              <a:t>Completed</a:t>
            </a:r>
          </a:p>
          <a:p>
            <a:endParaRPr lang="en-US" dirty="0"/>
          </a:p>
          <a:p>
            <a:r>
              <a:rPr lang="en-US" dirty="0"/>
              <a:t>Collect temporal sensor data and visual data inputs.</a:t>
            </a:r>
          </a:p>
          <a:p>
            <a:r>
              <a:rPr lang="en-US" dirty="0"/>
              <a:t>Develop LSTM model for temporal sensor data.</a:t>
            </a:r>
          </a:p>
          <a:p>
            <a:pPr marL="0" indent="0">
              <a:buNone/>
            </a:pPr>
            <a:endParaRPr lang="en-US" dirty="0"/>
          </a:p>
        </p:txBody>
      </p:sp>
      <p:sp>
        <p:nvSpPr>
          <p:cNvPr id="4" name="Content Placeholder 3">
            <a:extLst>
              <a:ext uri="{FF2B5EF4-FFF2-40B4-BE49-F238E27FC236}">
                <a16:creationId xmlns:a16="http://schemas.microsoft.com/office/drawing/2014/main" id="{FAAB199C-DC5A-457D-BB3A-CC0BD1A4AA75}"/>
              </a:ext>
            </a:extLst>
          </p:cNvPr>
          <p:cNvSpPr>
            <a:spLocks noGrp="1"/>
          </p:cNvSpPr>
          <p:nvPr>
            <p:ph sz="half" idx="2"/>
          </p:nvPr>
        </p:nvSpPr>
        <p:spPr/>
        <p:txBody>
          <a:bodyPr/>
          <a:lstStyle/>
          <a:p>
            <a:pPr marL="0" indent="0" algn="ctr">
              <a:buNone/>
            </a:pPr>
            <a:r>
              <a:rPr lang="en-US" dirty="0"/>
              <a:t>Future Implementations</a:t>
            </a:r>
          </a:p>
          <a:p>
            <a:endParaRPr lang="en-US" dirty="0"/>
          </a:p>
          <a:p>
            <a:r>
              <a:rPr lang="en-US" dirty="0"/>
              <a:t>Develop CNN for visual inputs</a:t>
            </a:r>
          </a:p>
          <a:p>
            <a:r>
              <a:rPr lang="en-US" dirty="0"/>
              <a:t>Data analysis and report generation.</a:t>
            </a:r>
          </a:p>
        </p:txBody>
      </p:sp>
    </p:spTree>
    <p:extLst>
      <p:ext uri="{BB962C8B-B14F-4D97-AF65-F5344CB8AC3E}">
        <p14:creationId xmlns:p14="http://schemas.microsoft.com/office/powerpoint/2010/main" val="4287333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DFC0-077B-4695-83D6-3FF52BE24F98}"/>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References</a:t>
            </a:r>
            <a:endParaRPr lang="en-US" dirty="0"/>
          </a:p>
        </p:txBody>
      </p:sp>
      <p:sp>
        <p:nvSpPr>
          <p:cNvPr id="3" name="Content Placeholder 2">
            <a:extLst>
              <a:ext uri="{FF2B5EF4-FFF2-40B4-BE49-F238E27FC236}">
                <a16:creationId xmlns:a16="http://schemas.microsoft.com/office/drawing/2014/main" id="{463A57BE-B9CB-431A-A6AD-30448AFA561C}"/>
              </a:ext>
            </a:extLst>
          </p:cNvPr>
          <p:cNvSpPr>
            <a:spLocks noGrp="1"/>
          </p:cNvSpPr>
          <p:nvPr>
            <p:ph idx="1"/>
          </p:nvPr>
        </p:nvSpPr>
        <p:spPr/>
        <p:txBody>
          <a:bodyPr>
            <a:normAutofit fontScale="55000" lnSpcReduction="20000"/>
          </a:bodyPr>
          <a:lstStyle/>
          <a:p>
            <a:pPr>
              <a:buFont typeface="+mj-lt"/>
              <a:buAutoNum type="arabicPeriod"/>
            </a:pPr>
            <a:r>
              <a:rPr lang="en-US" dirty="0"/>
              <a:t>A. </a:t>
            </a:r>
            <a:r>
              <a:rPr lang="en-US" dirty="0" err="1"/>
              <a:t>Alamri</a:t>
            </a:r>
            <a:r>
              <a:rPr lang="en-US" dirty="0"/>
              <a:t>, A. </a:t>
            </a:r>
            <a:r>
              <a:rPr lang="en-US" dirty="0" err="1"/>
              <a:t>Gumaei</a:t>
            </a:r>
            <a:r>
              <a:rPr lang="en-US" dirty="0"/>
              <a:t>, M. Al-</a:t>
            </a:r>
            <a:r>
              <a:rPr lang="en-US" dirty="0" err="1"/>
              <a:t>Rakhami</a:t>
            </a:r>
            <a:r>
              <a:rPr lang="en-US" dirty="0"/>
              <a:t>, M. M. Hassan, M. </a:t>
            </a:r>
            <a:r>
              <a:rPr lang="en-US" dirty="0" err="1"/>
              <a:t>Alhussein</a:t>
            </a:r>
            <a:r>
              <a:rPr lang="en-US" dirty="0"/>
              <a:t> and G. </a:t>
            </a:r>
            <a:r>
              <a:rPr lang="en-US" dirty="0" err="1"/>
              <a:t>Fortino</a:t>
            </a:r>
            <a:r>
              <a:rPr lang="en-US" dirty="0"/>
              <a:t>, "An Effective Bio-Signal-Based Driver Behavior Monitoring System Using a Generalized Deep Learning Approach," in IEEE Access, vol. 8, pp. 135037-135049, 2020, </a:t>
            </a:r>
            <a:r>
              <a:rPr lang="en-US" dirty="0" err="1"/>
              <a:t>doi</a:t>
            </a:r>
            <a:r>
              <a:rPr lang="en-US" dirty="0"/>
              <a:t>: 10.1109/ACCESS.2020.3011003.</a:t>
            </a:r>
          </a:p>
          <a:p>
            <a:pPr>
              <a:buFont typeface="+mj-lt"/>
              <a:buAutoNum type="arabicPeriod"/>
            </a:pPr>
            <a:endParaRPr lang="en-US" dirty="0"/>
          </a:p>
          <a:p>
            <a:pPr>
              <a:buFont typeface="+mj-lt"/>
              <a:buAutoNum type="arabicPeriod"/>
            </a:pPr>
            <a:r>
              <a:rPr lang="en-US" dirty="0"/>
              <a:t>Qu, </a:t>
            </a:r>
            <a:r>
              <a:rPr lang="en-US" dirty="0" err="1"/>
              <a:t>Fangming</a:t>
            </a:r>
            <a:r>
              <a:rPr lang="en-US" dirty="0"/>
              <a:t> &amp; Dang, Nolan &amp; </a:t>
            </a:r>
            <a:r>
              <a:rPr lang="en-US" dirty="0" err="1"/>
              <a:t>Furht</a:t>
            </a:r>
            <a:r>
              <a:rPr lang="en-US" dirty="0"/>
              <a:t>, </a:t>
            </a:r>
            <a:r>
              <a:rPr lang="en-US" dirty="0" err="1"/>
              <a:t>Borko</a:t>
            </a:r>
            <a:r>
              <a:rPr lang="en-US" dirty="0"/>
              <a:t> &amp; </a:t>
            </a:r>
            <a:r>
              <a:rPr lang="en-US" dirty="0" err="1"/>
              <a:t>Nojoumian</a:t>
            </a:r>
            <a:r>
              <a:rPr lang="en-US" dirty="0"/>
              <a:t>, Mehrdad. (2024). Comprehensive study of driver behavior monitoring systems using computer vision and machine learning techniques. Journal of Big Data. 11. 10.1186/s40537-024-00890-0. </a:t>
            </a:r>
          </a:p>
          <a:p>
            <a:pPr>
              <a:buFont typeface="+mj-lt"/>
              <a:buAutoNum type="arabicPeriod"/>
            </a:pPr>
            <a:endParaRPr lang="en-US" dirty="0"/>
          </a:p>
          <a:p>
            <a:pPr>
              <a:buFont typeface="+mj-lt"/>
              <a:buAutoNum type="arabicPeriod"/>
            </a:pPr>
            <a:r>
              <a:rPr lang="en-US" dirty="0"/>
              <a:t>H. -B. Kang, "Various Approaches for Driver and Driving Behavior Monitoring: A Review," 2013 IEEE International Conference on Computer Vision Workshops, Sydney, NSW, Australia, 2013, pp. 616-623, </a:t>
            </a:r>
            <a:r>
              <a:rPr lang="en-US" dirty="0" err="1"/>
              <a:t>doi</a:t>
            </a:r>
            <a:r>
              <a:rPr lang="en-US" dirty="0"/>
              <a:t>: 10.1109/ICCVW.2013.85. keywords: {</a:t>
            </a:r>
            <a:r>
              <a:rPr lang="en-US" dirty="0" err="1"/>
              <a:t>Vehicles;Feature</a:t>
            </a:r>
            <a:r>
              <a:rPr lang="en-US" dirty="0"/>
              <a:t> extraction;Monitoring;Accidents;Visualization;Head;Wheels;Driver drowsiness </a:t>
            </a:r>
            <a:r>
              <a:rPr lang="en-US" dirty="0" err="1"/>
              <a:t>monitoring;Driving</a:t>
            </a:r>
            <a:r>
              <a:rPr lang="en-US" dirty="0"/>
              <a:t> behavior </a:t>
            </a:r>
            <a:r>
              <a:rPr lang="en-US" dirty="0" err="1"/>
              <a:t>monitoring;Unsafe</a:t>
            </a:r>
            <a:r>
              <a:rPr lang="en-US" dirty="0"/>
              <a:t> driving behavior prediction},</a:t>
            </a:r>
          </a:p>
          <a:p>
            <a:pPr>
              <a:buFont typeface="+mj-lt"/>
              <a:buAutoNum type="arabicPeriod"/>
            </a:pPr>
            <a:endParaRPr lang="en-US" dirty="0"/>
          </a:p>
          <a:p>
            <a:pPr>
              <a:buFont typeface="+mj-lt"/>
              <a:buAutoNum type="arabicPeriod"/>
            </a:pPr>
            <a:r>
              <a:rPr lang="en-US" dirty="0"/>
              <a:t>V. Sanjay Kumar, S. Nair Ashish, I.V. Gowtham, S.P. Ashwin Balaji, E. </a:t>
            </a:r>
            <a:r>
              <a:rPr lang="en-US" dirty="0" err="1"/>
              <a:t>Prabhu</a:t>
            </a:r>
            <a:r>
              <a:rPr lang="en-US" dirty="0"/>
              <a:t>, Smart driver assistance system using raspberry pi and sensor networks, Microprocessors and Microsystems, Volume 79, 2020, 103275, ISSN 0141-9331,</a:t>
            </a:r>
          </a:p>
          <a:p>
            <a:pPr>
              <a:buFont typeface="+mj-lt"/>
              <a:buAutoNum type="arabicPeriod"/>
            </a:pPr>
            <a:endParaRPr lang="en-US" dirty="0"/>
          </a:p>
          <a:p>
            <a:pPr>
              <a:buFont typeface="+mj-lt"/>
              <a:buAutoNum type="arabicPeriod"/>
            </a:pPr>
            <a:r>
              <a:rPr lang="en-US" dirty="0"/>
              <a:t>Sameer </a:t>
            </a:r>
            <a:r>
              <a:rPr lang="en-US" dirty="0" err="1"/>
              <a:t>Rafee</a:t>
            </a:r>
            <a:r>
              <a:rPr lang="en-US" dirty="0"/>
              <a:t>, Xu Yun, Zhang Jian Xin and Zaid Yemeni, “Eye-movement Analysis and Prediction using Deep Learning Techniques and Kalman Filter” International Journal of Advanced Computer Science and Applications(IJACSA), 13(4), 2022. http://dx.doi.org/10.14569/IJACSA.2022.01304107</a:t>
            </a:r>
          </a:p>
          <a:p>
            <a:endParaRPr lang="en-US" dirty="0"/>
          </a:p>
        </p:txBody>
      </p:sp>
    </p:spTree>
    <p:extLst>
      <p:ext uri="{BB962C8B-B14F-4D97-AF65-F5344CB8AC3E}">
        <p14:creationId xmlns:p14="http://schemas.microsoft.com/office/powerpoint/2010/main" val="2357347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5BFD86-C30D-41A3-92E2-A753617184AD}"/>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IT21229084</a:t>
            </a:r>
            <a:r>
              <a:rPr lang="en-US" sz="1800">
                <a:solidFill>
                  <a:schemeClr val="tx1"/>
                </a:solidFill>
              </a:rPr>
              <a:t>   |   </a:t>
            </a:r>
            <a:r>
              <a:rPr lang="en-US" b="1">
                <a:solidFill>
                  <a:schemeClr val="tx1"/>
                </a:solidFill>
              </a:rPr>
              <a:t>Iroshan G.H.M   </a:t>
            </a:r>
            <a:r>
              <a:rPr lang="en-US" sz="1800">
                <a:solidFill>
                  <a:schemeClr val="tx1"/>
                </a:solidFill>
              </a:rPr>
              <a:t>|   </a:t>
            </a:r>
            <a:r>
              <a:rPr lang="en-US" sz="1800" b="1">
                <a:solidFill>
                  <a:schemeClr val="tx1"/>
                </a:solidFill>
              </a:rPr>
              <a:t>24-25J-132</a:t>
            </a:r>
          </a:p>
        </p:txBody>
      </p:sp>
      <p:pic>
        <p:nvPicPr>
          <p:cNvPr id="8" name="Picture 7">
            <a:extLst>
              <a:ext uri="{FF2B5EF4-FFF2-40B4-BE49-F238E27FC236}">
                <a16:creationId xmlns:a16="http://schemas.microsoft.com/office/drawing/2014/main" id="{55CFC7D1-11AA-4ADC-8B4B-FEAC8FF0FF5D}"/>
              </a:ext>
            </a:extLst>
          </p:cNvPr>
          <p:cNvPicPr>
            <a:picLocks noChangeAspect="1"/>
          </p:cNvPicPr>
          <p:nvPr/>
        </p:nvPicPr>
        <p:blipFill>
          <a:blip r:embed="rId2"/>
          <a:stretch>
            <a:fillRect/>
          </a:stretch>
        </p:blipFill>
        <p:spPr>
          <a:xfrm>
            <a:off x="8686800" y="846870"/>
            <a:ext cx="1183341" cy="1219200"/>
          </a:xfrm>
          <a:prstGeom prst="rect">
            <a:avLst/>
          </a:prstGeom>
        </p:spPr>
      </p:pic>
      <p:pic>
        <p:nvPicPr>
          <p:cNvPr id="9" name="Picture 8">
            <a:extLst>
              <a:ext uri="{FF2B5EF4-FFF2-40B4-BE49-F238E27FC236}">
                <a16:creationId xmlns:a16="http://schemas.microsoft.com/office/drawing/2014/main" id="{1ADEFCF5-20C6-43F8-B54C-0DB4852D9456}"/>
              </a:ext>
            </a:extLst>
          </p:cNvPr>
          <p:cNvPicPr>
            <a:picLocks noChangeAspect="1"/>
          </p:cNvPicPr>
          <p:nvPr/>
        </p:nvPicPr>
        <p:blipFill>
          <a:blip r:embed="rId2"/>
          <a:stretch>
            <a:fillRect/>
          </a:stretch>
        </p:blipFill>
        <p:spPr>
          <a:xfrm>
            <a:off x="1387835" y="4419600"/>
            <a:ext cx="1183341" cy="1219200"/>
          </a:xfrm>
          <a:prstGeom prst="rect">
            <a:avLst/>
          </a:prstGeom>
        </p:spPr>
      </p:pic>
      <p:sp>
        <p:nvSpPr>
          <p:cNvPr id="2" name="Title 4">
            <a:extLst>
              <a:ext uri="{FF2B5EF4-FFF2-40B4-BE49-F238E27FC236}">
                <a16:creationId xmlns:a16="http://schemas.microsoft.com/office/drawing/2014/main" id="{C68619D4-671D-0D73-3351-80B869C6D1AF}"/>
              </a:ext>
            </a:extLst>
          </p:cNvPr>
          <p:cNvSpPr txBox="1">
            <a:spLocks/>
          </p:cNvSpPr>
          <p:nvPr/>
        </p:nvSpPr>
        <p:spPr>
          <a:xfrm>
            <a:off x="963084" y="2837087"/>
            <a:ext cx="10363200" cy="1362075"/>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endParaRPr lang="en-US"/>
          </a:p>
        </p:txBody>
      </p:sp>
      <p:sp>
        <p:nvSpPr>
          <p:cNvPr id="3" name="Title 4">
            <a:extLst>
              <a:ext uri="{FF2B5EF4-FFF2-40B4-BE49-F238E27FC236}">
                <a16:creationId xmlns:a16="http://schemas.microsoft.com/office/drawing/2014/main" id="{EC4D9AEA-054F-25D7-0F23-8FEAC6518B5C}"/>
              </a:ext>
            </a:extLst>
          </p:cNvPr>
          <p:cNvSpPr txBox="1">
            <a:spLocks/>
          </p:cNvSpPr>
          <p:nvPr/>
        </p:nvSpPr>
        <p:spPr>
          <a:xfrm>
            <a:off x="5143500" y="2837087"/>
            <a:ext cx="7086600" cy="1362075"/>
          </a:xfrm>
          <a:prstGeom prst="rect">
            <a:avLst/>
          </a:prstGeom>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r>
              <a:rPr lang="en-US" sz="21600">
                <a:latin typeface="+mj-lt"/>
              </a:rPr>
              <a:t>Iroshan G.H.M</a:t>
            </a:r>
          </a:p>
          <a:p>
            <a:r>
              <a:rPr lang="en-US" sz="14700">
                <a:latin typeface="+mj-lt"/>
              </a:rPr>
              <a:t>IT21229084</a:t>
            </a:r>
          </a:p>
          <a:p>
            <a:endParaRPr lang="en-US"/>
          </a:p>
          <a:p>
            <a:r>
              <a:rPr lang="en-US" sz="6400"/>
              <a:t>Software Engineering </a:t>
            </a:r>
          </a:p>
        </p:txBody>
      </p:sp>
      <p:pic>
        <p:nvPicPr>
          <p:cNvPr id="6" name="Picture 5" descr="A person with a mustache and beard&#10;&#10;Description automatically generated">
            <a:extLst>
              <a:ext uri="{FF2B5EF4-FFF2-40B4-BE49-F238E27FC236}">
                <a16:creationId xmlns:a16="http://schemas.microsoft.com/office/drawing/2014/main" id="{81EEA893-75CD-3BF8-0277-9FAC21FD9A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2271" y="1555025"/>
            <a:ext cx="2314819" cy="2774055"/>
          </a:xfrm>
          <a:prstGeom prst="ellipse">
            <a:avLst/>
          </a:prstGeom>
          <a:ln>
            <a:noFill/>
          </a:ln>
          <a:effectLst>
            <a:outerShdw blurRad="152400" dist="317500" dir="5400000" sx="90000" sy="-19000" rotWithShape="0">
              <a:prstClr val="black">
                <a:alpha val="15000"/>
              </a:prstClr>
            </a:outerShdw>
            <a:softEdge rad="112500"/>
          </a:effectLst>
        </p:spPr>
      </p:pic>
      <p:sp>
        <p:nvSpPr>
          <p:cNvPr id="10" name="Rectangle 1">
            <a:extLst>
              <a:ext uri="{FF2B5EF4-FFF2-40B4-BE49-F238E27FC236}">
                <a16:creationId xmlns:a16="http://schemas.microsoft.com/office/drawing/2014/main" id="{7A031F02-57D7-AD45-2AEB-C4F906CFD19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1" name="Rectangle 2">
            <a:extLst>
              <a:ext uri="{FF2B5EF4-FFF2-40B4-BE49-F238E27FC236}">
                <a16:creationId xmlns:a16="http://schemas.microsoft.com/office/drawing/2014/main" id="{789C0F55-120E-E40A-1F12-22948CB95425}"/>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2786243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C9F285-9FC7-1CDD-D65E-B8027130A89B}"/>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IT21229084</a:t>
            </a:r>
            <a:r>
              <a:rPr lang="en-US" sz="1800">
                <a:solidFill>
                  <a:schemeClr val="tx1"/>
                </a:solidFill>
              </a:rPr>
              <a:t>   |   </a:t>
            </a:r>
            <a:r>
              <a:rPr lang="en-US" b="1">
                <a:solidFill>
                  <a:schemeClr val="tx1"/>
                </a:solidFill>
              </a:rPr>
              <a:t>Iroshan G.H.M   </a:t>
            </a:r>
            <a:r>
              <a:rPr lang="en-US" sz="1800">
                <a:solidFill>
                  <a:schemeClr val="tx1"/>
                </a:solidFill>
              </a:rPr>
              <a:t>|   </a:t>
            </a:r>
            <a:r>
              <a:rPr lang="en-US" sz="1800" b="1">
                <a:solidFill>
                  <a:schemeClr val="tx1"/>
                </a:solidFill>
              </a:rPr>
              <a:t>24-25J-132</a:t>
            </a:r>
          </a:p>
        </p:txBody>
      </p:sp>
      <p:sp>
        <p:nvSpPr>
          <p:cNvPr id="3" name="Title 4">
            <a:extLst>
              <a:ext uri="{FF2B5EF4-FFF2-40B4-BE49-F238E27FC236}">
                <a16:creationId xmlns:a16="http://schemas.microsoft.com/office/drawing/2014/main" id="{A55BF8B8-DE39-EE8D-662C-2CAB1C491B5B}"/>
              </a:ext>
            </a:extLst>
          </p:cNvPr>
          <p:cNvSpPr>
            <a:spLocks noGrp="1"/>
          </p:cNvSpPr>
          <p:nvPr>
            <p:ph type="title"/>
          </p:nvPr>
        </p:nvSpPr>
        <p:spPr>
          <a:xfrm>
            <a:off x="6477000" y="1905000"/>
            <a:ext cx="5077884" cy="1819275"/>
          </a:xfrm>
        </p:spPr>
        <p:txBody>
          <a:bodyPr>
            <a:normAutofit fontScale="90000"/>
          </a:bodyPr>
          <a:lstStyle/>
          <a:p>
            <a:r>
              <a:rPr lang="en-US" b="1"/>
              <a:t>Integrated Emergency Support System for Deaf Drivers</a:t>
            </a:r>
          </a:p>
        </p:txBody>
      </p:sp>
      <p:pic>
        <p:nvPicPr>
          <p:cNvPr id="5" name="Picture 4" descr="A phone with various objects around it&#10;&#10;Description automatically generated">
            <a:extLst>
              <a:ext uri="{FF2B5EF4-FFF2-40B4-BE49-F238E27FC236}">
                <a16:creationId xmlns:a16="http://schemas.microsoft.com/office/drawing/2014/main" id="{EEF70251-2186-CD8C-CFAE-9F394C17EE0B}"/>
              </a:ext>
            </a:extLst>
          </p:cNvPr>
          <p:cNvPicPr>
            <a:picLocks noChangeAspect="1"/>
          </p:cNvPicPr>
          <p:nvPr/>
        </p:nvPicPr>
        <p:blipFill>
          <a:blip r:embed="rId2"/>
          <a:stretch>
            <a:fillRect/>
          </a:stretch>
        </p:blipFill>
        <p:spPr>
          <a:xfrm>
            <a:off x="1637073" y="498656"/>
            <a:ext cx="3896952" cy="5444307"/>
          </a:xfrm>
          <a:prstGeom prst="rect">
            <a:avLst/>
          </a:prstGeom>
          <a:effectLst>
            <a:glow rad="63500">
              <a:schemeClr val="accent3">
                <a:satMod val="175000"/>
                <a:alpha val="40000"/>
              </a:schemeClr>
            </a:glow>
            <a:reflection blurRad="6350" stA="52000" endA="300" endPos="35000" dir="5400000" sy="-100000" algn="bl" rotWithShape="0"/>
            <a:softEdge rad="12700"/>
          </a:effectLst>
          <a:scene3d>
            <a:camera prst="perspectiveFront"/>
            <a:lightRig rig="threePt" dir="t"/>
          </a:scene3d>
          <a:sp3d>
            <a:bevelT/>
            <a:bevelB w="152400" h="50800" prst="softRound"/>
          </a:sp3d>
        </p:spPr>
      </p:pic>
    </p:spTree>
    <p:extLst>
      <p:ext uri="{BB962C8B-B14F-4D97-AF65-F5344CB8AC3E}">
        <p14:creationId xmlns:p14="http://schemas.microsoft.com/office/powerpoint/2010/main" val="2020040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98D66B-799A-4ACC-A348-D27025126743}"/>
              </a:ext>
            </a:extLst>
          </p:cNvPr>
          <p:cNvPicPr>
            <a:picLocks noChangeAspect="1"/>
          </p:cNvPicPr>
          <p:nvPr/>
        </p:nvPicPr>
        <p:blipFill>
          <a:blip r:embed="rId2"/>
          <a:stretch>
            <a:fillRect/>
          </a:stretch>
        </p:blipFill>
        <p:spPr>
          <a:xfrm>
            <a:off x="3931413" y="117742"/>
            <a:ext cx="4329173" cy="990600"/>
          </a:xfrm>
          <a:prstGeom prst="rect">
            <a:avLst/>
          </a:prstGeom>
        </p:spPr>
      </p:pic>
      <p:sp>
        <p:nvSpPr>
          <p:cNvPr id="2" name="Rectangle 1">
            <a:extLst>
              <a:ext uri="{FF2B5EF4-FFF2-40B4-BE49-F238E27FC236}">
                <a16:creationId xmlns:a16="http://schemas.microsoft.com/office/drawing/2014/main" id="{640E604D-D7B9-9DB8-BC68-B52750C85F09}"/>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IT21229084</a:t>
            </a:r>
            <a:r>
              <a:rPr lang="en-US" sz="1800">
                <a:solidFill>
                  <a:schemeClr val="tx1"/>
                </a:solidFill>
              </a:rPr>
              <a:t>   |   </a:t>
            </a:r>
            <a:r>
              <a:rPr lang="en-US" b="1">
                <a:solidFill>
                  <a:schemeClr val="tx1"/>
                </a:solidFill>
              </a:rPr>
              <a:t>Iroshan G.H.M   </a:t>
            </a:r>
            <a:r>
              <a:rPr lang="en-US" sz="1800">
                <a:solidFill>
                  <a:schemeClr val="tx1"/>
                </a:solidFill>
              </a:rPr>
              <a:t>|   </a:t>
            </a:r>
            <a:r>
              <a:rPr lang="en-US" sz="1800" b="1">
                <a:solidFill>
                  <a:schemeClr val="tx1"/>
                </a:solidFill>
              </a:rPr>
              <a:t>24-25J-132</a:t>
            </a:r>
          </a:p>
        </p:txBody>
      </p:sp>
      <p:sp>
        <p:nvSpPr>
          <p:cNvPr id="3" name="Title 4">
            <a:extLst>
              <a:ext uri="{FF2B5EF4-FFF2-40B4-BE49-F238E27FC236}">
                <a16:creationId xmlns:a16="http://schemas.microsoft.com/office/drawing/2014/main" id="{6738435E-8CF4-E09E-2840-39ABD8EF2A9D}"/>
              </a:ext>
            </a:extLst>
          </p:cNvPr>
          <p:cNvSpPr>
            <a:spLocks noGrp="1"/>
          </p:cNvSpPr>
          <p:nvPr>
            <p:ph type="title"/>
          </p:nvPr>
        </p:nvSpPr>
        <p:spPr>
          <a:xfrm>
            <a:off x="920745" y="1988875"/>
            <a:ext cx="10602383" cy="1135325"/>
          </a:xfrm>
        </p:spPr>
        <p:txBody>
          <a:bodyPr>
            <a:noAutofit/>
          </a:bodyPr>
          <a:lstStyle/>
          <a:p>
            <a:pPr marL="342900" indent="-342900" algn="l">
              <a:buFont typeface="Wingdings" panose="05000000000000000000" pitchFamily="2" charset="2"/>
              <a:buChar char="Ø"/>
            </a:pPr>
            <a:r>
              <a:rPr lang="en-US" sz="1800"/>
              <a:t>Innovative Solution The "Integrated Emergency Support System for Deaf Drivers" combines real-time location tracking, predefined emergency texts, and text-to-speech conversion for effective communication during emergencies.</a:t>
            </a:r>
            <a:br>
              <a:rPr lang="en-US" sz="1800"/>
            </a:br>
            <a:endParaRPr lang="en-US" sz="1800"/>
          </a:p>
        </p:txBody>
      </p:sp>
      <p:sp>
        <p:nvSpPr>
          <p:cNvPr id="4" name="Title 4">
            <a:extLst>
              <a:ext uri="{FF2B5EF4-FFF2-40B4-BE49-F238E27FC236}">
                <a16:creationId xmlns:a16="http://schemas.microsoft.com/office/drawing/2014/main" id="{CFB0534F-22CF-06FC-F66E-4D5CE9777826}"/>
              </a:ext>
            </a:extLst>
          </p:cNvPr>
          <p:cNvSpPr txBox="1">
            <a:spLocks/>
          </p:cNvSpPr>
          <p:nvPr/>
        </p:nvSpPr>
        <p:spPr>
          <a:xfrm>
            <a:off x="920745" y="2933503"/>
            <a:ext cx="10602383" cy="99099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342900" indent="-342900" algn="l">
              <a:buFont typeface="Wingdings" panose="05000000000000000000" pitchFamily="2" charset="2"/>
              <a:buChar char="Ø"/>
            </a:pPr>
            <a:r>
              <a:rPr lang="en-US" sz="1800" kern="1200">
                <a:solidFill>
                  <a:srgbClr val="000000"/>
                </a:solidFill>
                <a:effectLst/>
                <a:latin typeface="Adobe Devanagari"/>
                <a:ea typeface="+mj-ea"/>
                <a:cs typeface="Adobe Devanagari"/>
              </a:rPr>
              <a:t>Automated Call Feature: The system automatically initiates calls to emergency services, converting text to speech to relay clear information about the driver's situation and location.</a:t>
            </a:r>
            <a:br>
              <a:rPr lang="en-US" sz="1800" kern="1200">
                <a:solidFill>
                  <a:srgbClr val="000000"/>
                </a:solidFill>
                <a:effectLst/>
                <a:latin typeface="Adobe Devanagari"/>
                <a:ea typeface="+mj-ea"/>
                <a:cs typeface="Adobe Devanagari"/>
              </a:rPr>
            </a:br>
            <a:endParaRPr lang="en-US" sz="1800"/>
          </a:p>
        </p:txBody>
      </p:sp>
      <p:sp>
        <p:nvSpPr>
          <p:cNvPr id="5" name="Title 4">
            <a:extLst>
              <a:ext uri="{FF2B5EF4-FFF2-40B4-BE49-F238E27FC236}">
                <a16:creationId xmlns:a16="http://schemas.microsoft.com/office/drawing/2014/main" id="{51A705BB-99B0-1893-E927-9948F2BA31A5}"/>
              </a:ext>
            </a:extLst>
          </p:cNvPr>
          <p:cNvSpPr txBox="1">
            <a:spLocks/>
          </p:cNvSpPr>
          <p:nvPr/>
        </p:nvSpPr>
        <p:spPr>
          <a:xfrm>
            <a:off x="920745" y="4204794"/>
            <a:ext cx="10602383" cy="61039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342900" indent="-342900" algn="l">
              <a:buFont typeface="Wingdings" panose="05000000000000000000" pitchFamily="2" charset="2"/>
              <a:buChar char="Ø"/>
            </a:pPr>
            <a:r>
              <a:rPr lang="en-US" sz="1800" kern="1200">
                <a:solidFill>
                  <a:srgbClr val="000000"/>
                </a:solidFill>
                <a:effectLst/>
                <a:latin typeface="Adobe Devanagari"/>
                <a:ea typeface="+mj-ea"/>
                <a:cs typeface="Adobe Devanagari"/>
              </a:rPr>
              <a:t>Enhanced Safety: Designed to be user-friendly, this system enhances safety by providing deaf drivers with a reliable method to alert and communicate with emergency responders.</a:t>
            </a:r>
            <a:br>
              <a:rPr lang="en-US" sz="1800"/>
            </a:br>
            <a:br>
              <a:rPr lang="en-US" sz="1800"/>
            </a:br>
            <a:endParaRPr lang="en-US" sz="1800"/>
          </a:p>
        </p:txBody>
      </p:sp>
    </p:spTree>
    <p:extLst>
      <p:ext uri="{BB962C8B-B14F-4D97-AF65-F5344CB8AC3E}">
        <p14:creationId xmlns:p14="http://schemas.microsoft.com/office/powerpoint/2010/main" val="2911045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560D3-22DF-434C-9A84-9A835ACC2AEF}"/>
              </a:ext>
            </a:extLst>
          </p:cNvPr>
          <p:cNvPicPr>
            <a:picLocks noChangeAspect="1"/>
          </p:cNvPicPr>
          <p:nvPr/>
        </p:nvPicPr>
        <p:blipFill>
          <a:blip r:embed="rId2"/>
          <a:stretch>
            <a:fillRect/>
          </a:stretch>
        </p:blipFill>
        <p:spPr>
          <a:xfrm>
            <a:off x="3649741" y="152400"/>
            <a:ext cx="4892517" cy="856529"/>
          </a:xfrm>
          <a:prstGeom prst="rect">
            <a:avLst/>
          </a:prstGeom>
        </p:spPr>
      </p:pic>
      <p:sp>
        <p:nvSpPr>
          <p:cNvPr id="3" name="Rectangle 2">
            <a:extLst>
              <a:ext uri="{FF2B5EF4-FFF2-40B4-BE49-F238E27FC236}">
                <a16:creationId xmlns:a16="http://schemas.microsoft.com/office/drawing/2014/main" id="{5975A9A3-3909-08C9-1F89-5E406C1C5B52}"/>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IT21229084</a:t>
            </a:r>
            <a:r>
              <a:rPr lang="en-US" sz="1800">
                <a:solidFill>
                  <a:schemeClr val="tx1"/>
                </a:solidFill>
              </a:rPr>
              <a:t>   |   </a:t>
            </a:r>
            <a:r>
              <a:rPr lang="en-US" b="1">
                <a:solidFill>
                  <a:schemeClr val="tx1"/>
                </a:solidFill>
              </a:rPr>
              <a:t>Iroshan G.H.M   </a:t>
            </a:r>
            <a:r>
              <a:rPr lang="en-US" sz="1800">
                <a:solidFill>
                  <a:schemeClr val="tx1"/>
                </a:solidFill>
              </a:rPr>
              <a:t>|   </a:t>
            </a:r>
            <a:r>
              <a:rPr lang="en-US" sz="1800" b="1">
                <a:solidFill>
                  <a:schemeClr val="tx1"/>
                </a:solidFill>
              </a:rPr>
              <a:t>24-25J-132</a:t>
            </a:r>
          </a:p>
        </p:txBody>
      </p:sp>
      <p:sp>
        <p:nvSpPr>
          <p:cNvPr id="10" name="Rectangle 4">
            <a:extLst>
              <a:ext uri="{FF2B5EF4-FFF2-40B4-BE49-F238E27FC236}">
                <a16:creationId xmlns:a16="http://schemas.microsoft.com/office/drawing/2014/main" id="{9EFDBFD0-FEA3-B54B-54B8-D0FE25E9EFC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1" name="Rectangle 5">
            <a:extLst>
              <a:ext uri="{FF2B5EF4-FFF2-40B4-BE49-F238E27FC236}">
                <a16:creationId xmlns:a16="http://schemas.microsoft.com/office/drawing/2014/main" id="{835C485E-2882-1288-2797-D6E1E3ACA4F5}"/>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2" name="Freeform 2">
            <a:extLst>
              <a:ext uri="{FF2B5EF4-FFF2-40B4-BE49-F238E27FC236}">
                <a16:creationId xmlns:a16="http://schemas.microsoft.com/office/drawing/2014/main" id="{12290D42-C431-53E7-9A85-462428DBE50C}"/>
              </a:ext>
            </a:extLst>
          </p:cNvPr>
          <p:cNvSpPr/>
          <p:nvPr/>
        </p:nvSpPr>
        <p:spPr>
          <a:xfrm>
            <a:off x="7536885" y="3793894"/>
            <a:ext cx="4626540" cy="2698981"/>
          </a:xfrm>
          <a:custGeom>
            <a:avLst/>
            <a:gdLst/>
            <a:ahLst/>
            <a:cxnLst/>
            <a:rect l="l" t="t" r="r" b="b"/>
            <a:pathLst>
              <a:path w="6606533" h="5393334">
                <a:moveTo>
                  <a:pt x="0" y="0"/>
                </a:moveTo>
                <a:lnTo>
                  <a:pt x="6606534" y="0"/>
                </a:lnTo>
                <a:lnTo>
                  <a:pt x="6606534" y="5393334"/>
                </a:lnTo>
                <a:lnTo>
                  <a:pt x="0" y="5393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4" name="Rectangle 7">
            <a:extLst>
              <a:ext uri="{FF2B5EF4-FFF2-40B4-BE49-F238E27FC236}">
                <a16:creationId xmlns:a16="http://schemas.microsoft.com/office/drawing/2014/main" id="{60D6E46A-B347-3785-6FF3-6A4529E7E3AE}"/>
              </a:ext>
            </a:extLst>
          </p:cNvPr>
          <p:cNvSpPr>
            <a:spLocks noChangeArrowheads="1"/>
          </p:cNvSpPr>
          <p:nvPr/>
        </p:nvSpPr>
        <p:spPr bwMode="auto">
          <a:xfrm>
            <a:off x="609600" y="1275578"/>
            <a:ext cx="10574717" cy="301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25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a:ln>
                  <a:noFill/>
                </a:ln>
                <a:solidFill>
                  <a:schemeClr val="tx1"/>
                </a:solidFill>
                <a:effectLst/>
                <a:latin typeface="Arial" panose="020B0604020202020204" pitchFamily="34" charset="0"/>
              </a:rPr>
              <a:t>Deaf drivers face challenges in </a:t>
            </a:r>
            <a:r>
              <a:rPr kumimoji="0" lang="en-US" altLang="en-US" sz="1800" b="1" i="0" u="none" strike="noStrike" cap="none" normalizeH="0" baseline="0">
                <a:ln>
                  <a:noFill/>
                </a:ln>
                <a:solidFill>
                  <a:schemeClr val="tx1"/>
                </a:solidFill>
                <a:effectLst/>
                <a:latin typeface="Arial" panose="020B0604020202020204" pitchFamily="34" charset="0"/>
              </a:rPr>
              <a:t>communicating effectively</a:t>
            </a:r>
            <a:r>
              <a:rPr kumimoji="0" lang="en-US" altLang="en-US" sz="1800" b="0" i="0" u="none" strike="noStrike" cap="none" normalizeH="0" baseline="0">
                <a:ln>
                  <a:noFill/>
                </a:ln>
                <a:solidFill>
                  <a:schemeClr val="tx1"/>
                </a:solidFill>
                <a:effectLst/>
                <a:latin typeface="Arial" panose="020B0604020202020204" pitchFamily="34" charset="0"/>
              </a:rPr>
              <a:t> with emergency services.</a:t>
            </a:r>
          </a:p>
          <a:p>
            <a:pPr marL="285750" marR="0" lvl="0" indent="-285750" algn="l" defTabSz="914400" rtl="0" eaLnBrk="0" fontAlgn="base" latinLnBrk="0" hangingPunct="0">
              <a:lnSpc>
                <a:spcPct val="25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a:ln>
                  <a:noFill/>
                </a:ln>
                <a:solidFill>
                  <a:schemeClr val="tx1"/>
                </a:solidFill>
                <a:effectLst/>
                <a:latin typeface="Arial" panose="020B0604020202020204" pitchFamily="34" charset="0"/>
              </a:rPr>
              <a:t>Delays in communication can </a:t>
            </a:r>
            <a:r>
              <a:rPr kumimoji="0" lang="en-US" altLang="en-US" sz="1800" b="1" i="0" u="none" strike="noStrike" cap="none" normalizeH="0" baseline="0">
                <a:ln>
                  <a:noFill/>
                </a:ln>
                <a:solidFill>
                  <a:schemeClr val="tx1"/>
                </a:solidFill>
                <a:effectLst/>
                <a:latin typeface="Arial" panose="020B0604020202020204" pitchFamily="34" charset="0"/>
              </a:rPr>
              <a:t>increase safety risks</a:t>
            </a:r>
            <a:r>
              <a:rPr kumimoji="0" lang="en-US" altLang="en-US" sz="1800" b="0" i="0" u="none" strike="noStrike" cap="none" normalizeH="0" baseline="0">
                <a:ln>
                  <a:noFill/>
                </a:ln>
                <a:solidFill>
                  <a:schemeClr val="tx1"/>
                </a:solidFill>
                <a:effectLst/>
                <a:latin typeface="Arial" panose="020B0604020202020204" pitchFamily="34" charset="0"/>
              </a:rPr>
              <a:t> during critical situations.</a:t>
            </a:r>
          </a:p>
          <a:p>
            <a:pPr marL="285750" marR="0" lvl="0" indent="-285750" algn="l" defTabSz="914400" rtl="0" eaLnBrk="0" fontAlgn="base" latinLnBrk="0" hangingPunct="0">
              <a:lnSpc>
                <a:spcPct val="25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a:ln>
                  <a:noFill/>
                </a:ln>
                <a:solidFill>
                  <a:schemeClr val="tx1"/>
                </a:solidFill>
                <a:effectLst/>
                <a:latin typeface="Arial" panose="020B0604020202020204" pitchFamily="34" charset="0"/>
              </a:rPr>
              <a:t>Existing solutions are often </a:t>
            </a:r>
            <a:r>
              <a:rPr kumimoji="0" lang="en-US" altLang="en-US" sz="1800" b="1" i="0" u="none" strike="noStrike" cap="none" normalizeH="0" baseline="0">
                <a:ln>
                  <a:noFill/>
                </a:ln>
                <a:solidFill>
                  <a:schemeClr val="tx1"/>
                </a:solidFill>
                <a:effectLst/>
                <a:latin typeface="Arial" panose="020B0604020202020204" pitchFamily="34" charset="0"/>
              </a:rPr>
              <a:t>inadequate or too slow</a:t>
            </a:r>
            <a:r>
              <a:rPr kumimoji="0" lang="en-US" altLang="en-US" sz="1800" b="0" i="0" u="none" strike="noStrike" cap="none" normalizeH="0" baseline="0">
                <a:ln>
                  <a:noFill/>
                </a:ln>
                <a:solidFill>
                  <a:schemeClr val="tx1"/>
                </a:solidFill>
                <a:effectLst/>
                <a:latin typeface="Arial" panose="020B0604020202020204" pitchFamily="34" charset="0"/>
              </a:rPr>
              <a:t>, failing to provide clear, real-time assistance.</a:t>
            </a:r>
          </a:p>
          <a:p>
            <a:pPr marL="285750" marR="0" lvl="0" indent="-285750" algn="l" defTabSz="914400" rtl="0" eaLnBrk="0" fontAlgn="base" latinLnBrk="0" hangingPunct="0">
              <a:lnSpc>
                <a:spcPct val="25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a:ln>
                  <a:noFill/>
                </a:ln>
                <a:solidFill>
                  <a:schemeClr val="tx1"/>
                </a:solidFill>
                <a:effectLst/>
                <a:latin typeface="Arial" panose="020B0604020202020204" pitchFamily="34" charset="0"/>
              </a:rPr>
              <a:t>A lack of accessible systems </a:t>
            </a:r>
            <a:r>
              <a:rPr kumimoji="0" lang="en-US" altLang="en-US" sz="1800" b="1" i="0" u="none" strike="noStrike" cap="none" normalizeH="0" baseline="0">
                <a:ln>
                  <a:noFill/>
                </a:ln>
                <a:solidFill>
                  <a:schemeClr val="tx1"/>
                </a:solidFill>
                <a:effectLst/>
                <a:latin typeface="Arial" panose="020B0604020202020204" pitchFamily="34" charset="0"/>
              </a:rPr>
              <a:t>hinders timely responses</a:t>
            </a:r>
            <a:r>
              <a:rPr kumimoji="0" lang="en-US" altLang="en-US" sz="1800" b="0" i="0" u="none" strike="noStrike" cap="none" normalizeH="0" baseline="0">
                <a:ln>
                  <a:noFill/>
                </a:ln>
                <a:solidFill>
                  <a:schemeClr val="tx1"/>
                </a:solidFill>
                <a:effectLst/>
                <a:latin typeface="Arial" panose="020B0604020202020204" pitchFamily="34" charset="0"/>
              </a:rPr>
              <a:t> for deaf drivers. </a:t>
            </a:r>
          </a:p>
        </p:txBody>
      </p:sp>
    </p:spTree>
    <p:extLst>
      <p:ext uri="{BB962C8B-B14F-4D97-AF65-F5344CB8AC3E}">
        <p14:creationId xmlns:p14="http://schemas.microsoft.com/office/powerpoint/2010/main" val="214660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0CD8A59C-FBD9-88B1-47C7-68E266825F66}"/>
              </a:ext>
            </a:extLst>
          </p:cNvPr>
          <p:cNvSpPr/>
          <p:nvPr/>
        </p:nvSpPr>
        <p:spPr>
          <a:xfrm>
            <a:off x="7820025" y="2332037"/>
            <a:ext cx="4333875" cy="4343400"/>
          </a:xfrm>
          <a:custGeom>
            <a:avLst/>
            <a:gdLst/>
            <a:ahLst/>
            <a:cxnLst/>
            <a:rect l="l" t="t" r="r" b="b"/>
            <a:pathLst>
              <a:path w="4543159" h="4526638">
                <a:moveTo>
                  <a:pt x="0" y="0"/>
                </a:moveTo>
                <a:lnTo>
                  <a:pt x="4543159" y="0"/>
                </a:lnTo>
                <a:lnTo>
                  <a:pt x="4543159" y="4526638"/>
                </a:lnTo>
                <a:lnTo>
                  <a:pt x="0" y="4526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pic>
        <p:nvPicPr>
          <p:cNvPr id="10" name="Picture 9">
            <a:extLst>
              <a:ext uri="{FF2B5EF4-FFF2-40B4-BE49-F238E27FC236}">
                <a16:creationId xmlns:a16="http://schemas.microsoft.com/office/drawing/2014/main" id="{0BDB82FB-051B-445D-BEC2-1A9819B2C4A9}"/>
              </a:ext>
            </a:extLst>
          </p:cNvPr>
          <p:cNvPicPr>
            <a:picLocks noChangeAspect="1"/>
          </p:cNvPicPr>
          <p:nvPr/>
        </p:nvPicPr>
        <p:blipFill>
          <a:blip r:embed="rId4"/>
          <a:stretch>
            <a:fillRect/>
          </a:stretch>
        </p:blipFill>
        <p:spPr>
          <a:xfrm>
            <a:off x="3426589" y="17183"/>
            <a:ext cx="5338821" cy="914400"/>
          </a:xfrm>
          <a:prstGeom prst="rect">
            <a:avLst/>
          </a:prstGeom>
        </p:spPr>
      </p:pic>
      <p:sp>
        <p:nvSpPr>
          <p:cNvPr id="2" name="Rectangle 1">
            <a:extLst>
              <a:ext uri="{FF2B5EF4-FFF2-40B4-BE49-F238E27FC236}">
                <a16:creationId xmlns:a16="http://schemas.microsoft.com/office/drawing/2014/main" id="{E0D5C4AC-C8AD-7333-C0EE-BCD8227955BE}"/>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IT21229084</a:t>
            </a:r>
            <a:r>
              <a:rPr lang="en-US" sz="1800">
                <a:solidFill>
                  <a:schemeClr val="tx1"/>
                </a:solidFill>
              </a:rPr>
              <a:t>   |   </a:t>
            </a:r>
            <a:r>
              <a:rPr lang="en-US" b="1">
                <a:solidFill>
                  <a:schemeClr val="tx1"/>
                </a:solidFill>
              </a:rPr>
              <a:t>Iroshan G.H.M   </a:t>
            </a:r>
            <a:r>
              <a:rPr lang="en-US" sz="1800">
                <a:solidFill>
                  <a:schemeClr val="tx1"/>
                </a:solidFill>
              </a:rPr>
              <a:t>|   </a:t>
            </a:r>
            <a:r>
              <a:rPr lang="en-US" sz="1800" b="1">
                <a:solidFill>
                  <a:schemeClr val="tx1"/>
                </a:solidFill>
              </a:rPr>
              <a:t>24-25J-132</a:t>
            </a:r>
          </a:p>
        </p:txBody>
      </p:sp>
      <p:sp>
        <p:nvSpPr>
          <p:cNvPr id="7" name="Title 4">
            <a:extLst>
              <a:ext uri="{FF2B5EF4-FFF2-40B4-BE49-F238E27FC236}">
                <a16:creationId xmlns:a16="http://schemas.microsoft.com/office/drawing/2014/main" id="{9E85C869-22CB-98CF-4218-7329D423F7FA}"/>
              </a:ext>
            </a:extLst>
          </p:cNvPr>
          <p:cNvSpPr txBox="1">
            <a:spLocks/>
          </p:cNvSpPr>
          <p:nvPr/>
        </p:nvSpPr>
        <p:spPr>
          <a:xfrm>
            <a:off x="685800" y="1371600"/>
            <a:ext cx="10602383" cy="61039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342900" indent="-342900" algn="l">
              <a:buFont typeface="Wingdings" panose="05000000000000000000" pitchFamily="2" charset="2"/>
              <a:buChar char="Ø"/>
            </a:pPr>
            <a:endParaRPr lang="en-US" sz="1600"/>
          </a:p>
        </p:txBody>
      </p:sp>
      <p:sp>
        <p:nvSpPr>
          <p:cNvPr id="8" name="Rectangle 1">
            <a:extLst>
              <a:ext uri="{FF2B5EF4-FFF2-40B4-BE49-F238E27FC236}">
                <a16:creationId xmlns:a16="http://schemas.microsoft.com/office/drawing/2014/main" id="{7B0DAC2E-07F7-5A93-8CFD-EB023903D49F}"/>
              </a:ext>
            </a:extLst>
          </p:cNvPr>
          <p:cNvSpPr>
            <a:spLocks noChangeArrowheads="1"/>
          </p:cNvSpPr>
          <p:nvPr/>
        </p:nvSpPr>
        <p:spPr bwMode="auto">
          <a:xfrm>
            <a:off x="623946" y="1381125"/>
            <a:ext cx="10210800" cy="2637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a:ln>
                  <a:noFill/>
                </a:ln>
                <a:solidFill>
                  <a:schemeClr val="tx1"/>
                </a:solidFill>
                <a:effectLst/>
                <a:latin typeface="Arial" panose="020B0604020202020204" pitchFamily="34" charset="0"/>
              </a:rPr>
              <a:t>How can deaf drivers share emergency details effectively without spoken communication?</a:t>
            </a:r>
            <a:endParaRPr kumimoji="0" lang="en-US" altLang="en-US" sz="18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25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a:ln>
                  <a:noFill/>
                </a:ln>
                <a:solidFill>
                  <a:schemeClr val="tx1"/>
                </a:solidFill>
                <a:effectLst/>
                <a:latin typeface="Arial" panose="020B0604020202020204" pitchFamily="34" charset="0"/>
              </a:rPr>
              <a:t>What delays do deaf drivers face in getting help during emergencies?</a:t>
            </a:r>
            <a:endParaRPr kumimoji="0" lang="en-US" altLang="en-US" sz="18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a:ln>
                  <a:noFill/>
                </a:ln>
                <a:solidFill>
                  <a:schemeClr val="tx1"/>
                </a:solidFill>
                <a:effectLst/>
                <a:latin typeface="Arial" panose="020B0604020202020204" pitchFamily="34" charset="0"/>
              </a:rPr>
              <a:t>How do stressful situations worsen communication barriers for deaf drivers?</a:t>
            </a:r>
            <a:endParaRPr kumimoji="0" lang="en-US" altLang="en-US" sz="18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a:ln>
                  <a:noFill/>
                </a:ln>
                <a:solidFill>
                  <a:schemeClr val="tx1"/>
                </a:solidFill>
                <a:effectLst/>
                <a:latin typeface="Arial" panose="020B0604020202020204" pitchFamily="34" charset="0"/>
              </a:rPr>
              <a:t>What gaps exist in current methods used by deaf individuals during emergencies?</a:t>
            </a:r>
            <a:r>
              <a:rPr kumimoji="0" lang="en-US" altLang="en-US" sz="1800"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30342914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object 13">
            <a:extLst>
              <a:ext uri="{FF2B5EF4-FFF2-40B4-BE49-F238E27FC236}">
                <a16:creationId xmlns:a16="http://schemas.microsoft.com/office/drawing/2014/main" id="{7E19DF4A-476B-55AB-8DB5-6EA6288E454A}"/>
              </a:ext>
            </a:extLst>
          </p:cNvPr>
          <p:cNvPicPr/>
          <p:nvPr/>
        </p:nvPicPr>
        <p:blipFill>
          <a:blip r:embed="rId2" cstate="print"/>
          <a:stretch>
            <a:fillRect/>
          </a:stretch>
        </p:blipFill>
        <p:spPr>
          <a:xfrm>
            <a:off x="361144" y="1286901"/>
            <a:ext cx="5908073" cy="2590580"/>
          </a:xfrm>
          <a:prstGeom prst="rect">
            <a:avLst/>
          </a:prstGeom>
        </p:spPr>
      </p:pic>
      <p:pic>
        <p:nvPicPr>
          <p:cNvPr id="6" name="Picture 5">
            <a:extLst>
              <a:ext uri="{FF2B5EF4-FFF2-40B4-BE49-F238E27FC236}">
                <a16:creationId xmlns:a16="http://schemas.microsoft.com/office/drawing/2014/main" id="{ABF9B017-863E-4555-84AB-32E44B056DCB}"/>
              </a:ext>
            </a:extLst>
          </p:cNvPr>
          <p:cNvPicPr>
            <a:picLocks noChangeAspect="1"/>
          </p:cNvPicPr>
          <p:nvPr/>
        </p:nvPicPr>
        <p:blipFill>
          <a:blip r:embed="rId3"/>
          <a:stretch>
            <a:fillRect/>
          </a:stretch>
        </p:blipFill>
        <p:spPr>
          <a:xfrm>
            <a:off x="4212189" y="16844"/>
            <a:ext cx="3767622" cy="1071619"/>
          </a:xfrm>
          <a:prstGeom prst="rect">
            <a:avLst/>
          </a:prstGeom>
        </p:spPr>
      </p:pic>
      <p:sp>
        <p:nvSpPr>
          <p:cNvPr id="2" name="Rectangle 1">
            <a:extLst>
              <a:ext uri="{FF2B5EF4-FFF2-40B4-BE49-F238E27FC236}">
                <a16:creationId xmlns:a16="http://schemas.microsoft.com/office/drawing/2014/main" id="{76F8B97D-5CED-F65A-9042-228171AE94D7}"/>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IT21229084</a:t>
            </a:r>
            <a:r>
              <a:rPr lang="en-US" sz="1800">
                <a:solidFill>
                  <a:schemeClr val="tx1"/>
                </a:solidFill>
              </a:rPr>
              <a:t>   |   </a:t>
            </a:r>
            <a:r>
              <a:rPr lang="en-US" b="1">
                <a:solidFill>
                  <a:schemeClr val="tx1"/>
                </a:solidFill>
              </a:rPr>
              <a:t>Iroshan G.H.M   </a:t>
            </a:r>
            <a:r>
              <a:rPr lang="en-US" sz="1800">
                <a:solidFill>
                  <a:schemeClr val="tx1"/>
                </a:solidFill>
              </a:rPr>
              <a:t>|   </a:t>
            </a:r>
            <a:r>
              <a:rPr lang="en-US" sz="1800" b="1">
                <a:solidFill>
                  <a:schemeClr val="tx1"/>
                </a:solidFill>
              </a:rPr>
              <a:t>24-25J-132</a:t>
            </a:r>
          </a:p>
        </p:txBody>
      </p:sp>
      <p:pic>
        <p:nvPicPr>
          <p:cNvPr id="10" name="Picture 9" descr="A person pointing at a computer screen&#10;&#10;Description automatically generated">
            <a:extLst>
              <a:ext uri="{FF2B5EF4-FFF2-40B4-BE49-F238E27FC236}">
                <a16:creationId xmlns:a16="http://schemas.microsoft.com/office/drawing/2014/main" id="{B48FB871-05CC-AA2E-9285-D5EE06B307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231" y="3902295"/>
            <a:ext cx="2530920" cy="2590580"/>
          </a:xfrm>
          <a:prstGeom prst="rect">
            <a:avLst/>
          </a:prstGeom>
        </p:spPr>
      </p:pic>
      <p:sp>
        <p:nvSpPr>
          <p:cNvPr id="9" name="TextBox 5">
            <a:extLst>
              <a:ext uri="{FF2B5EF4-FFF2-40B4-BE49-F238E27FC236}">
                <a16:creationId xmlns:a16="http://schemas.microsoft.com/office/drawing/2014/main" id="{2E4D5F1E-19CA-DE01-9A21-8D109C12D4B4}"/>
              </a:ext>
            </a:extLst>
          </p:cNvPr>
          <p:cNvSpPr txBox="1"/>
          <p:nvPr/>
        </p:nvSpPr>
        <p:spPr>
          <a:xfrm>
            <a:off x="356162" y="1056068"/>
            <a:ext cx="263681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400" i="0">
                <a:solidFill>
                  <a:srgbClr val="FFC000"/>
                </a:solidFill>
                <a:effectLst/>
                <a:latin typeface="Söhne"/>
              </a:rPr>
              <a:t>Specific Objective</a:t>
            </a:r>
            <a:endParaRPr lang="en-LK" sz="2400">
              <a:solidFill>
                <a:srgbClr val="FFC000"/>
              </a:solidFill>
            </a:endParaRPr>
          </a:p>
        </p:txBody>
      </p:sp>
      <p:sp>
        <p:nvSpPr>
          <p:cNvPr id="11" name="TextBox 10">
            <a:extLst>
              <a:ext uri="{FF2B5EF4-FFF2-40B4-BE49-F238E27FC236}">
                <a16:creationId xmlns:a16="http://schemas.microsoft.com/office/drawing/2014/main" id="{AB00EE4F-A219-1C8B-31C4-A746BDDADA30}"/>
              </a:ext>
            </a:extLst>
          </p:cNvPr>
          <p:cNvSpPr txBox="1"/>
          <p:nvPr/>
        </p:nvSpPr>
        <p:spPr>
          <a:xfrm>
            <a:off x="490621" y="1752599"/>
            <a:ext cx="5688829" cy="1477328"/>
          </a:xfrm>
          <a:prstGeom prst="rect">
            <a:avLst/>
          </a:prstGeom>
          <a:noFill/>
        </p:spPr>
        <p:txBody>
          <a:bodyPr wrap="square" rtlCol="0">
            <a:spAutoFit/>
          </a:bodyPr>
          <a:lstStyle/>
          <a:p>
            <a:r>
              <a:rPr lang="en-US"/>
              <a:t>To develop an </a:t>
            </a:r>
            <a:r>
              <a:rPr lang="en-US" b="1"/>
              <a:t>Integrated Emergency Support System</a:t>
            </a:r>
            <a:r>
              <a:rPr lang="en-US"/>
              <a:t> for deaf drivers, enabling efficient and accessible communication with emergency services using real-time Speech-to-Text (STT) and Text-to-Speech (TTS) technologies.</a:t>
            </a:r>
            <a:endParaRPr lang="en-GB"/>
          </a:p>
        </p:txBody>
      </p:sp>
      <p:sp>
        <p:nvSpPr>
          <p:cNvPr id="13" name="TextBox 10">
            <a:extLst>
              <a:ext uri="{FF2B5EF4-FFF2-40B4-BE49-F238E27FC236}">
                <a16:creationId xmlns:a16="http://schemas.microsoft.com/office/drawing/2014/main" id="{4991B5CB-A750-4C13-D64B-E9C8DD8BB25C}"/>
              </a:ext>
            </a:extLst>
          </p:cNvPr>
          <p:cNvSpPr txBox="1"/>
          <p:nvPr/>
        </p:nvSpPr>
        <p:spPr>
          <a:xfrm>
            <a:off x="8762886" y="1088463"/>
            <a:ext cx="216024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400" i="0">
                <a:solidFill>
                  <a:srgbClr val="FFC000"/>
                </a:solidFill>
                <a:effectLst/>
                <a:latin typeface="Söhne"/>
              </a:rPr>
              <a:t>Sub Objective</a:t>
            </a:r>
            <a:endParaRPr lang="en-LK" sz="2400">
              <a:solidFill>
                <a:srgbClr val="FFC000"/>
              </a:solidFill>
            </a:endParaRPr>
          </a:p>
        </p:txBody>
      </p:sp>
      <p:pic>
        <p:nvPicPr>
          <p:cNvPr id="14" name="object 13">
            <a:extLst>
              <a:ext uri="{FF2B5EF4-FFF2-40B4-BE49-F238E27FC236}">
                <a16:creationId xmlns:a16="http://schemas.microsoft.com/office/drawing/2014/main" id="{6086FB3C-2434-F73E-837F-73EA913791A7}"/>
              </a:ext>
            </a:extLst>
          </p:cNvPr>
          <p:cNvPicPr/>
          <p:nvPr/>
        </p:nvPicPr>
        <p:blipFill>
          <a:blip r:embed="rId2" cstate="print"/>
          <a:stretch>
            <a:fillRect/>
          </a:stretch>
        </p:blipFill>
        <p:spPr>
          <a:xfrm>
            <a:off x="8547939" y="1395125"/>
            <a:ext cx="3193149" cy="1491275"/>
          </a:xfrm>
          <a:prstGeom prst="rect">
            <a:avLst/>
          </a:prstGeom>
        </p:spPr>
      </p:pic>
      <p:sp>
        <p:nvSpPr>
          <p:cNvPr id="16" name="TextBox 15">
            <a:extLst>
              <a:ext uri="{FF2B5EF4-FFF2-40B4-BE49-F238E27FC236}">
                <a16:creationId xmlns:a16="http://schemas.microsoft.com/office/drawing/2014/main" id="{095322CF-2BDB-4F67-AA8A-C440B7F26549}"/>
              </a:ext>
            </a:extLst>
          </p:cNvPr>
          <p:cNvSpPr txBox="1"/>
          <p:nvPr/>
        </p:nvSpPr>
        <p:spPr>
          <a:xfrm>
            <a:off x="8637706" y="1956096"/>
            <a:ext cx="3193150" cy="369332"/>
          </a:xfrm>
          <a:prstGeom prst="rect">
            <a:avLst/>
          </a:prstGeom>
          <a:noFill/>
        </p:spPr>
        <p:txBody>
          <a:bodyPr wrap="square">
            <a:spAutoFit/>
          </a:bodyPr>
          <a:lstStyle/>
          <a:p>
            <a:r>
              <a:rPr lang="en-GB" b="1"/>
              <a:t>Communication Facilitation</a:t>
            </a:r>
            <a:endParaRPr lang="en-GB"/>
          </a:p>
        </p:txBody>
      </p:sp>
      <p:pic>
        <p:nvPicPr>
          <p:cNvPr id="17" name="object 13">
            <a:extLst>
              <a:ext uri="{FF2B5EF4-FFF2-40B4-BE49-F238E27FC236}">
                <a16:creationId xmlns:a16="http://schemas.microsoft.com/office/drawing/2014/main" id="{0F4A5FE1-922E-E087-9F98-198727DCF17D}"/>
              </a:ext>
            </a:extLst>
          </p:cNvPr>
          <p:cNvPicPr/>
          <p:nvPr/>
        </p:nvPicPr>
        <p:blipFill>
          <a:blip r:embed="rId2" cstate="print"/>
          <a:stretch>
            <a:fillRect/>
          </a:stretch>
        </p:blipFill>
        <p:spPr>
          <a:xfrm>
            <a:off x="8591021" y="2614092"/>
            <a:ext cx="3193149" cy="1491275"/>
          </a:xfrm>
          <a:prstGeom prst="rect">
            <a:avLst/>
          </a:prstGeom>
        </p:spPr>
      </p:pic>
      <p:pic>
        <p:nvPicPr>
          <p:cNvPr id="18" name="object 13">
            <a:extLst>
              <a:ext uri="{FF2B5EF4-FFF2-40B4-BE49-F238E27FC236}">
                <a16:creationId xmlns:a16="http://schemas.microsoft.com/office/drawing/2014/main" id="{756035A5-DBEC-60ED-1BD9-175683B52500}"/>
              </a:ext>
            </a:extLst>
          </p:cNvPr>
          <p:cNvPicPr/>
          <p:nvPr/>
        </p:nvPicPr>
        <p:blipFill>
          <a:blip r:embed="rId2" cstate="print"/>
          <a:stretch>
            <a:fillRect/>
          </a:stretch>
        </p:blipFill>
        <p:spPr>
          <a:xfrm>
            <a:off x="8634103" y="3877481"/>
            <a:ext cx="3193149" cy="1491275"/>
          </a:xfrm>
          <a:prstGeom prst="rect">
            <a:avLst/>
          </a:prstGeom>
        </p:spPr>
      </p:pic>
      <p:pic>
        <p:nvPicPr>
          <p:cNvPr id="19" name="object 13">
            <a:extLst>
              <a:ext uri="{FF2B5EF4-FFF2-40B4-BE49-F238E27FC236}">
                <a16:creationId xmlns:a16="http://schemas.microsoft.com/office/drawing/2014/main" id="{79EE24B5-3A44-F13C-B109-0827AAFEF8BD}"/>
              </a:ext>
            </a:extLst>
          </p:cNvPr>
          <p:cNvPicPr/>
          <p:nvPr/>
        </p:nvPicPr>
        <p:blipFill>
          <a:blip r:embed="rId2" cstate="print"/>
          <a:stretch>
            <a:fillRect/>
          </a:stretch>
        </p:blipFill>
        <p:spPr>
          <a:xfrm>
            <a:off x="8634103" y="5143047"/>
            <a:ext cx="3193149" cy="1491275"/>
          </a:xfrm>
          <a:prstGeom prst="rect">
            <a:avLst/>
          </a:prstGeom>
        </p:spPr>
      </p:pic>
      <p:sp>
        <p:nvSpPr>
          <p:cNvPr id="21" name="TextBox 20">
            <a:extLst>
              <a:ext uri="{FF2B5EF4-FFF2-40B4-BE49-F238E27FC236}">
                <a16:creationId xmlns:a16="http://schemas.microsoft.com/office/drawing/2014/main" id="{07811EBA-FD44-39DF-9EB8-8948789DBF95}"/>
              </a:ext>
            </a:extLst>
          </p:cNvPr>
          <p:cNvSpPr txBox="1"/>
          <p:nvPr/>
        </p:nvSpPr>
        <p:spPr>
          <a:xfrm>
            <a:off x="9067800" y="3168699"/>
            <a:ext cx="1981200" cy="369332"/>
          </a:xfrm>
          <a:prstGeom prst="rect">
            <a:avLst/>
          </a:prstGeom>
          <a:noFill/>
        </p:spPr>
        <p:txBody>
          <a:bodyPr wrap="square">
            <a:spAutoFit/>
          </a:bodyPr>
          <a:lstStyle/>
          <a:p>
            <a:r>
              <a:rPr lang="en-GB" b="1"/>
              <a:t>Location Sharing</a:t>
            </a:r>
          </a:p>
        </p:txBody>
      </p:sp>
      <p:sp>
        <p:nvSpPr>
          <p:cNvPr id="23" name="TextBox 22">
            <a:extLst>
              <a:ext uri="{FF2B5EF4-FFF2-40B4-BE49-F238E27FC236}">
                <a16:creationId xmlns:a16="http://schemas.microsoft.com/office/drawing/2014/main" id="{7C744515-E51A-6749-55EF-230B555F2AF7}"/>
              </a:ext>
            </a:extLst>
          </p:cNvPr>
          <p:cNvSpPr txBox="1"/>
          <p:nvPr/>
        </p:nvSpPr>
        <p:spPr>
          <a:xfrm>
            <a:off x="8935277" y="4285703"/>
            <a:ext cx="2590800" cy="369332"/>
          </a:xfrm>
          <a:prstGeom prst="rect">
            <a:avLst/>
          </a:prstGeom>
          <a:noFill/>
        </p:spPr>
        <p:txBody>
          <a:bodyPr wrap="square">
            <a:spAutoFit/>
          </a:bodyPr>
          <a:lstStyle/>
          <a:p>
            <a:r>
              <a:rPr lang="en-GB" b="1"/>
              <a:t>User-Friendly Design</a:t>
            </a:r>
          </a:p>
        </p:txBody>
      </p:sp>
      <p:sp>
        <p:nvSpPr>
          <p:cNvPr id="25" name="TextBox 24">
            <a:extLst>
              <a:ext uri="{FF2B5EF4-FFF2-40B4-BE49-F238E27FC236}">
                <a16:creationId xmlns:a16="http://schemas.microsoft.com/office/drawing/2014/main" id="{28ABDDFC-C3C8-40EB-A721-3A8B407F6F7A}"/>
              </a:ext>
            </a:extLst>
          </p:cNvPr>
          <p:cNvSpPr txBox="1"/>
          <p:nvPr/>
        </p:nvSpPr>
        <p:spPr>
          <a:xfrm>
            <a:off x="9192987" y="5604703"/>
            <a:ext cx="2141833" cy="369332"/>
          </a:xfrm>
          <a:prstGeom prst="rect">
            <a:avLst/>
          </a:prstGeom>
          <a:noFill/>
        </p:spPr>
        <p:txBody>
          <a:bodyPr wrap="square">
            <a:spAutoFit/>
          </a:bodyPr>
          <a:lstStyle/>
          <a:p>
            <a:r>
              <a:rPr lang="en-GB" b="1"/>
              <a:t>Offline Capability</a:t>
            </a:r>
          </a:p>
        </p:txBody>
      </p:sp>
    </p:spTree>
    <p:extLst>
      <p:ext uri="{BB962C8B-B14F-4D97-AF65-F5344CB8AC3E}">
        <p14:creationId xmlns:p14="http://schemas.microsoft.com/office/powerpoint/2010/main" val="27847901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F08BF6BF-F3EF-521B-EDB9-EFA880C55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057400"/>
            <a:ext cx="6075635" cy="3230760"/>
          </a:xfrm>
          <a:prstGeom prst="rect">
            <a:avLst/>
          </a:prstGeom>
          <a:noFill/>
        </p:spPr>
      </p:pic>
      <p:sp>
        <p:nvSpPr>
          <p:cNvPr id="6" name="TextBox 5">
            <a:extLst>
              <a:ext uri="{FF2B5EF4-FFF2-40B4-BE49-F238E27FC236}">
                <a16:creationId xmlns:a16="http://schemas.microsoft.com/office/drawing/2014/main" id="{7DA4B0BF-DDFB-1677-B747-DFAD6DE59566}"/>
              </a:ext>
            </a:extLst>
          </p:cNvPr>
          <p:cNvSpPr txBox="1"/>
          <p:nvPr/>
        </p:nvSpPr>
        <p:spPr>
          <a:xfrm>
            <a:off x="4457370" y="685800"/>
            <a:ext cx="2361224" cy="461665"/>
          </a:xfrm>
          <a:prstGeom prst="rect">
            <a:avLst/>
          </a:prstGeom>
          <a:noFill/>
        </p:spPr>
        <p:txBody>
          <a:bodyPr wrap="none" rtlCol="0">
            <a:spAutoFit/>
          </a:bodyPr>
          <a:lstStyle/>
          <a:p>
            <a:r>
              <a:rPr lang="en-US" sz="2400" b="1"/>
              <a:t>Data collection </a:t>
            </a:r>
            <a:endParaRPr lang="en-GB" sz="2400" b="1"/>
          </a:p>
        </p:txBody>
      </p:sp>
      <p:pic>
        <p:nvPicPr>
          <p:cNvPr id="8" name="Picture 7">
            <a:extLst>
              <a:ext uri="{FF2B5EF4-FFF2-40B4-BE49-F238E27FC236}">
                <a16:creationId xmlns:a16="http://schemas.microsoft.com/office/drawing/2014/main" id="{0D95F85F-8DD5-CCD1-66AC-6FF0F2A10EA4}"/>
              </a:ext>
            </a:extLst>
          </p:cNvPr>
          <p:cNvPicPr>
            <a:picLocks noChangeAspect="1"/>
          </p:cNvPicPr>
          <p:nvPr/>
        </p:nvPicPr>
        <p:blipFill>
          <a:blip r:embed="rId3"/>
          <a:stretch>
            <a:fillRect/>
          </a:stretch>
        </p:blipFill>
        <p:spPr>
          <a:xfrm>
            <a:off x="6248400" y="1935837"/>
            <a:ext cx="5743575" cy="3230761"/>
          </a:xfrm>
          <a:prstGeom prst="rect">
            <a:avLst/>
          </a:prstGeom>
        </p:spPr>
      </p:pic>
    </p:spTree>
    <p:extLst>
      <p:ext uri="{BB962C8B-B14F-4D97-AF65-F5344CB8AC3E}">
        <p14:creationId xmlns:p14="http://schemas.microsoft.com/office/powerpoint/2010/main" val="638409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F493FAE-2BF1-201C-67EA-35BEB50B1AD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6" name="Picture 5" descr="A person holding a phone">
            <a:extLst>
              <a:ext uri="{FF2B5EF4-FFF2-40B4-BE49-F238E27FC236}">
                <a16:creationId xmlns:a16="http://schemas.microsoft.com/office/drawing/2014/main" id="{29D072B8-236B-E2B9-C744-B9DE36567B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76733" y="668029"/>
            <a:ext cx="903229" cy="1066089"/>
          </a:xfrm>
          <a:prstGeom prst="rect">
            <a:avLst/>
          </a:prstGeom>
        </p:spPr>
      </p:pic>
      <p:sp>
        <p:nvSpPr>
          <p:cNvPr id="7" name="Freeform 62">
            <a:extLst>
              <a:ext uri="{FF2B5EF4-FFF2-40B4-BE49-F238E27FC236}">
                <a16:creationId xmlns:a16="http://schemas.microsoft.com/office/drawing/2014/main" id="{AD6DC445-3F8F-447D-5E30-E22F0532E79C}"/>
              </a:ext>
            </a:extLst>
          </p:cNvPr>
          <p:cNvSpPr/>
          <p:nvPr/>
        </p:nvSpPr>
        <p:spPr>
          <a:xfrm>
            <a:off x="5811659" y="612382"/>
            <a:ext cx="712052" cy="1075244"/>
          </a:xfrm>
          <a:custGeom>
            <a:avLst/>
            <a:gdLst/>
            <a:ahLst/>
            <a:cxnLst/>
            <a:rect l="l" t="t" r="r" b="b"/>
            <a:pathLst>
              <a:path w="2304288" h="4114800">
                <a:moveTo>
                  <a:pt x="0" y="0"/>
                </a:moveTo>
                <a:lnTo>
                  <a:pt x="2304288" y="0"/>
                </a:lnTo>
                <a:lnTo>
                  <a:pt x="230428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8" name="TextBox 7">
            <a:extLst>
              <a:ext uri="{FF2B5EF4-FFF2-40B4-BE49-F238E27FC236}">
                <a16:creationId xmlns:a16="http://schemas.microsoft.com/office/drawing/2014/main" id="{BCB4060F-A486-CCC7-7029-DA79533905C8}"/>
              </a:ext>
            </a:extLst>
          </p:cNvPr>
          <p:cNvSpPr txBox="1"/>
          <p:nvPr/>
        </p:nvSpPr>
        <p:spPr>
          <a:xfrm>
            <a:off x="5709958" y="1642857"/>
            <a:ext cx="903229" cy="261610"/>
          </a:xfrm>
          <a:prstGeom prst="rect">
            <a:avLst/>
          </a:prstGeom>
          <a:noFill/>
        </p:spPr>
        <p:txBody>
          <a:bodyPr wrap="square" rtlCol="0">
            <a:spAutoFit/>
          </a:bodyPr>
          <a:lstStyle/>
          <a:p>
            <a:pPr algn="ctr"/>
            <a:r>
              <a:rPr lang="en-US" sz="1100"/>
              <a:t>App</a:t>
            </a:r>
            <a:endParaRPr lang="en-GB" sz="1100"/>
          </a:p>
        </p:txBody>
      </p:sp>
      <p:sp>
        <p:nvSpPr>
          <p:cNvPr id="9" name="TextBox 8">
            <a:extLst>
              <a:ext uri="{FF2B5EF4-FFF2-40B4-BE49-F238E27FC236}">
                <a16:creationId xmlns:a16="http://schemas.microsoft.com/office/drawing/2014/main" id="{CF8BBEA1-3440-98FB-6937-80FFBF511C35}"/>
              </a:ext>
            </a:extLst>
          </p:cNvPr>
          <p:cNvSpPr txBox="1"/>
          <p:nvPr/>
        </p:nvSpPr>
        <p:spPr>
          <a:xfrm>
            <a:off x="1860899" y="1773662"/>
            <a:ext cx="1148497" cy="261610"/>
          </a:xfrm>
          <a:prstGeom prst="rect">
            <a:avLst/>
          </a:prstGeom>
          <a:noFill/>
        </p:spPr>
        <p:txBody>
          <a:bodyPr wrap="square" rtlCol="0">
            <a:spAutoFit/>
          </a:bodyPr>
          <a:lstStyle/>
          <a:p>
            <a:pPr algn="ctr"/>
            <a:r>
              <a:rPr lang="en-US" sz="1100"/>
              <a:t>Deaf User</a:t>
            </a:r>
            <a:endParaRPr lang="en-GB" sz="1100"/>
          </a:p>
        </p:txBody>
      </p:sp>
      <p:sp>
        <p:nvSpPr>
          <p:cNvPr id="10" name="AutoShape 5">
            <a:extLst>
              <a:ext uri="{FF2B5EF4-FFF2-40B4-BE49-F238E27FC236}">
                <a16:creationId xmlns:a16="http://schemas.microsoft.com/office/drawing/2014/main" id="{35427B1A-1480-7F9F-1466-507820DC3848}"/>
              </a:ext>
            </a:extLst>
          </p:cNvPr>
          <p:cNvSpPr/>
          <p:nvPr/>
        </p:nvSpPr>
        <p:spPr>
          <a:xfrm flipH="1">
            <a:off x="3499583" y="1024628"/>
            <a:ext cx="1394886" cy="0"/>
          </a:xfrm>
          <a:prstGeom prst="line">
            <a:avLst/>
          </a:prstGeom>
          <a:ln w="28575" cap="rnd">
            <a:solidFill>
              <a:srgbClr val="000000"/>
            </a:solidFill>
            <a:prstDash val="solid"/>
            <a:headEnd type="triangle" w="lg" len="med"/>
            <a:tailEnd type="none" w="sm" len="sm"/>
          </a:ln>
        </p:spPr>
        <p:txBody>
          <a:bodyPr/>
          <a:lstStyle/>
          <a:p>
            <a:endParaRPr lang="en-GB"/>
          </a:p>
        </p:txBody>
      </p:sp>
      <p:sp>
        <p:nvSpPr>
          <p:cNvPr id="11" name="Flowchart: Connector 10">
            <a:extLst>
              <a:ext uri="{FF2B5EF4-FFF2-40B4-BE49-F238E27FC236}">
                <a16:creationId xmlns:a16="http://schemas.microsoft.com/office/drawing/2014/main" id="{E1796B17-8868-0920-1382-70DEA93249F4}"/>
              </a:ext>
            </a:extLst>
          </p:cNvPr>
          <p:cNvSpPr/>
          <p:nvPr/>
        </p:nvSpPr>
        <p:spPr>
          <a:xfrm>
            <a:off x="5800562" y="3928679"/>
            <a:ext cx="1036977" cy="545234"/>
          </a:xfrm>
          <a:prstGeom prst="flowChartConnector">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Telecom API</a:t>
            </a:r>
            <a:endParaRPr lang="en-GB" sz="1100">
              <a:solidFill>
                <a:schemeClr val="tx1"/>
              </a:solidFill>
            </a:endParaRPr>
          </a:p>
        </p:txBody>
      </p:sp>
      <p:sp>
        <p:nvSpPr>
          <p:cNvPr id="15" name="AutoShape 5">
            <a:extLst>
              <a:ext uri="{FF2B5EF4-FFF2-40B4-BE49-F238E27FC236}">
                <a16:creationId xmlns:a16="http://schemas.microsoft.com/office/drawing/2014/main" id="{5040D27A-BD60-2931-8FB0-63750A17B1BB}"/>
              </a:ext>
            </a:extLst>
          </p:cNvPr>
          <p:cNvSpPr/>
          <p:nvPr/>
        </p:nvSpPr>
        <p:spPr>
          <a:xfrm flipH="1" flipV="1">
            <a:off x="5967452" y="4712710"/>
            <a:ext cx="11093" cy="748784"/>
          </a:xfrm>
          <a:prstGeom prst="line">
            <a:avLst/>
          </a:prstGeom>
          <a:ln w="28575" cap="rnd">
            <a:solidFill>
              <a:srgbClr val="000000"/>
            </a:solidFill>
            <a:prstDash val="solid"/>
            <a:headEnd type="triangle" w="lg" len="med"/>
            <a:tailEnd type="none" w="sm" len="sm"/>
          </a:ln>
        </p:spPr>
        <p:txBody>
          <a:bodyPr/>
          <a:lstStyle/>
          <a:p>
            <a:endParaRPr lang="en-GB"/>
          </a:p>
        </p:txBody>
      </p:sp>
      <p:sp>
        <p:nvSpPr>
          <p:cNvPr id="16" name="Freeform 63">
            <a:extLst>
              <a:ext uri="{FF2B5EF4-FFF2-40B4-BE49-F238E27FC236}">
                <a16:creationId xmlns:a16="http://schemas.microsoft.com/office/drawing/2014/main" id="{17E6BBCA-DF6C-8D57-9655-952530C1F94C}"/>
              </a:ext>
            </a:extLst>
          </p:cNvPr>
          <p:cNvSpPr/>
          <p:nvPr/>
        </p:nvSpPr>
        <p:spPr>
          <a:xfrm>
            <a:off x="6039560" y="5701793"/>
            <a:ext cx="526213" cy="444537"/>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7" name="TextBox 16">
            <a:extLst>
              <a:ext uri="{FF2B5EF4-FFF2-40B4-BE49-F238E27FC236}">
                <a16:creationId xmlns:a16="http://schemas.microsoft.com/office/drawing/2014/main" id="{FA903DA8-AA9A-4869-0E49-2803F3B256D6}"/>
              </a:ext>
            </a:extLst>
          </p:cNvPr>
          <p:cNvSpPr txBox="1"/>
          <p:nvPr/>
        </p:nvSpPr>
        <p:spPr>
          <a:xfrm>
            <a:off x="5866607" y="6245618"/>
            <a:ext cx="903229" cy="307777"/>
          </a:xfrm>
          <a:prstGeom prst="rect">
            <a:avLst/>
          </a:prstGeom>
          <a:noFill/>
        </p:spPr>
        <p:txBody>
          <a:bodyPr wrap="square" rtlCol="0">
            <a:spAutoFit/>
          </a:bodyPr>
          <a:lstStyle/>
          <a:p>
            <a:pPr algn="ctr"/>
            <a:r>
              <a:rPr lang="en-US" sz="1400"/>
              <a:t>Receiver</a:t>
            </a:r>
            <a:endParaRPr lang="en-GB" sz="1400"/>
          </a:p>
        </p:txBody>
      </p:sp>
      <p:sp>
        <p:nvSpPr>
          <p:cNvPr id="18" name="AutoShape 5">
            <a:extLst>
              <a:ext uri="{FF2B5EF4-FFF2-40B4-BE49-F238E27FC236}">
                <a16:creationId xmlns:a16="http://schemas.microsoft.com/office/drawing/2014/main" id="{6A6B057C-61B7-3868-FB23-E09CF4D09693}"/>
              </a:ext>
            </a:extLst>
          </p:cNvPr>
          <p:cNvSpPr/>
          <p:nvPr/>
        </p:nvSpPr>
        <p:spPr>
          <a:xfrm flipV="1">
            <a:off x="3570913" y="1627807"/>
            <a:ext cx="1287887" cy="0"/>
          </a:xfrm>
          <a:prstGeom prst="line">
            <a:avLst/>
          </a:prstGeom>
          <a:ln w="28575" cap="rnd">
            <a:solidFill>
              <a:srgbClr val="000000"/>
            </a:solidFill>
            <a:prstDash val="solid"/>
            <a:headEnd type="triangle" w="lg" len="med"/>
            <a:tailEnd type="none" w="sm" len="sm"/>
          </a:ln>
        </p:spPr>
        <p:txBody>
          <a:bodyPr/>
          <a:lstStyle/>
          <a:p>
            <a:endParaRPr lang="en-GB"/>
          </a:p>
        </p:txBody>
      </p:sp>
      <p:sp>
        <p:nvSpPr>
          <p:cNvPr id="19" name="AutoShape 5">
            <a:extLst>
              <a:ext uri="{FF2B5EF4-FFF2-40B4-BE49-F238E27FC236}">
                <a16:creationId xmlns:a16="http://schemas.microsoft.com/office/drawing/2014/main" id="{4E14CB67-C50C-2134-61CD-D6163376D2A2}"/>
              </a:ext>
            </a:extLst>
          </p:cNvPr>
          <p:cNvSpPr/>
          <p:nvPr/>
        </p:nvSpPr>
        <p:spPr>
          <a:xfrm flipH="1" flipV="1">
            <a:off x="5963409" y="2041189"/>
            <a:ext cx="0" cy="426067"/>
          </a:xfrm>
          <a:prstGeom prst="line">
            <a:avLst/>
          </a:prstGeom>
          <a:ln w="28575" cap="rnd">
            <a:solidFill>
              <a:srgbClr val="000000"/>
            </a:solidFill>
            <a:prstDash val="solid"/>
            <a:headEnd type="triangle" w="lg" len="med"/>
            <a:tailEnd type="none" w="sm" len="sm"/>
          </a:ln>
        </p:spPr>
        <p:txBody>
          <a:bodyPr/>
          <a:lstStyle/>
          <a:p>
            <a:endParaRPr lang="en-GB"/>
          </a:p>
        </p:txBody>
      </p:sp>
      <p:sp>
        <p:nvSpPr>
          <p:cNvPr id="20" name="AutoShape 5">
            <a:extLst>
              <a:ext uri="{FF2B5EF4-FFF2-40B4-BE49-F238E27FC236}">
                <a16:creationId xmlns:a16="http://schemas.microsoft.com/office/drawing/2014/main" id="{0A0F1F6F-34DB-AB33-0CF4-2576219D3885}"/>
              </a:ext>
            </a:extLst>
          </p:cNvPr>
          <p:cNvSpPr/>
          <p:nvPr/>
        </p:nvSpPr>
        <p:spPr>
          <a:xfrm>
            <a:off x="6484849" y="2023419"/>
            <a:ext cx="10395" cy="426067"/>
          </a:xfrm>
          <a:prstGeom prst="line">
            <a:avLst/>
          </a:prstGeom>
          <a:ln w="28575" cap="rnd">
            <a:solidFill>
              <a:srgbClr val="000000"/>
            </a:solidFill>
            <a:prstDash val="solid"/>
            <a:headEnd type="triangle" w="lg" len="med"/>
            <a:tailEnd type="none" w="sm" len="sm"/>
          </a:ln>
        </p:spPr>
        <p:txBody>
          <a:bodyPr/>
          <a:lstStyle/>
          <a:p>
            <a:endParaRPr lang="en-GB"/>
          </a:p>
        </p:txBody>
      </p:sp>
      <p:grpSp>
        <p:nvGrpSpPr>
          <p:cNvPr id="22" name="Group 21">
            <a:extLst>
              <a:ext uri="{FF2B5EF4-FFF2-40B4-BE49-F238E27FC236}">
                <a16:creationId xmlns:a16="http://schemas.microsoft.com/office/drawing/2014/main" id="{B45C603B-70CB-D6A6-4AA8-A19594AF574B}"/>
              </a:ext>
            </a:extLst>
          </p:cNvPr>
          <p:cNvGrpSpPr/>
          <p:nvPr/>
        </p:nvGrpSpPr>
        <p:grpSpPr>
          <a:xfrm>
            <a:off x="5434608" y="2574057"/>
            <a:ext cx="893720" cy="587849"/>
            <a:chOff x="131533" y="-12261"/>
            <a:chExt cx="2462297" cy="472186"/>
          </a:xfrm>
        </p:grpSpPr>
        <p:sp>
          <p:nvSpPr>
            <p:cNvPr id="23" name="Freeform 9">
              <a:extLst>
                <a:ext uri="{FF2B5EF4-FFF2-40B4-BE49-F238E27FC236}">
                  <a16:creationId xmlns:a16="http://schemas.microsoft.com/office/drawing/2014/main" id="{6CF3423B-B157-90BB-C333-1908F433634C}"/>
                </a:ext>
              </a:extLst>
            </p:cNvPr>
            <p:cNvSpPr/>
            <p:nvPr/>
          </p:nvSpPr>
          <p:spPr>
            <a:xfrm>
              <a:off x="131533" y="-12261"/>
              <a:ext cx="2429326" cy="472186"/>
            </a:xfrm>
            <a:custGeom>
              <a:avLst/>
              <a:gdLst/>
              <a:ahLst/>
              <a:cxnLst/>
              <a:rect l="l" t="t" r="r" b="b"/>
              <a:pathLst>
                <a:path w="2429326" h="472186">
                  <a:moveTo>
                    <a:pt x="0" y="0"/>
                  </a:moveTo>
                  <a:lnTo>
                    <a:pt x="2429326" y="0"/>
                  </a:lnTo>
                  <a:lnTo>
                    <a:pt x="2429326" y="472186"/>
                  </a:lnTo>
                  <a:lnTo>
                    <a:pt x="0" y="472186"/>
                  </a:lnTo>
                  <a:close/>
                </a:path>
              </a:pathLst>
            </a:custGeom>
            <a:solidFill>
              <a:srgbClr val="BFE4FF"/>
            </a:solidFill>
          </p:spPr>
          <p:txBody>
            <a:bodyPr/>
            <a:lstStyle/>
            <a:p>
              <a:endParaRPr lang="en-GB"/>
            </a:p>
          </p:txBody>
        </p:sp>
        <p:sp>
          <p:nvSpPr>
            <p:cNvPr id="24" name="TextBox 10">
              <a:extLst>
                <a:ext uri="{FF2B5EF4-FFF2-40B4-BE49-F238E27FC236}">
                  <a16:creationId xmlns:a16="http://schemas.microsoft.com/office/drawing/2014/main" id="{AFC22B39-EA9B-5D40-0F2A-F3483BBFFA93}"/>
                </a:ext>
              </a:extLst>
            </p:cNvPr>
            <p:cNvSpPr txBox="1"/>
            <p:nvPr/>
          </p:nvSpPr>
          <p:spPr>
            <a:xfrm>
              <a:off x="178789" y="84251"/>
              <a:ext cx="2415041" cy="266369"/>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19"/>
                </a:lnSpc>
              </a:pPr>
              <a:r>
                <a:rPr lang="en-US" sz="1100">
                  <a:solidFill>
                    <a:srgbClr val="000000"/>
                  </a:solidFill>
                  <a:latin typeface="DM Sans"/>
                  <a:ea typeface="DM Sans"/>
                  <a:cs typeface="DM Sans"/>
                  <a:sym typeface="DM Sans"/>
                </a:rPr>
                <a:t>Convert To Audio</a:t>
              </a:r>
            </a:p>
          </p:txBody>
        </p:sp>
      </p:grpSp>
      <p:grpSp>
        <p:nvGrpSpPr>
          <p:cNvPr id="25" name="Group 24">
            <a:extLst>
              <a:ext uri="{FF2B5EF4-FFF2-40B4-BE49-F238E27FC236}">
                <a16:creationId xmlns:a16="http://schemas.microsoft.com/office/drawing/2014/main" id="{24056EC0-48AD-870A-D1E8-B9E0A939A883}"/>
              </a:ext>
            </a:extLst>
          </p:cNvPr>
          <p:cNvGrpSpPr/>
          <p:nvPr/>
        </p:nvGrpSpPr>
        <p:grpSpPr>
          <a:xfrm>
            <a:off x="6404620" y="2556821"/>
            <a:ext cx="961917" cy="605082"/>
            <a:chOff x="131533" y="-12261"/>
            <a:chExt cx="2429326" cy="472186"/>
          </a:xfrm>
        </p:grpSpPr>
        <p:sp>
          <p:nvSpPr>
            <p:cNvPr id="26" name="Freeform 9">
              <a:extLst>
                <a:ext uri="{FF2B5EF4-FFF2-40B4-BE49-F238E27FC236}">
                  <a16:creationId xmlns:a16="http://schemas.microsoft.com/office/drawing/2014/main" id="{3541D441-8760-5D6F-BA20-48508C4FC44B}"/>
                </a:ext>
              </a:extLst>
            </p:cNvPr>
            <p:cNvSpPr/>
            <p:nvPr/>
          </p:nvSpPr>
          <p:spPr>
            <a:xfrm>
              <a:off x="131533" y="-12261"/>
              <a:ext cx="2429326" cy="472186"/>
            </a:xfrm>
            <a:custGeom>
              <a:avLst/>
              <a:gdLst/>
              <a:ahLst/>
              <a:cxnLst/>
              <a:rect l="l" t="t" r="r" b="b"/>
              <a:pathLst>
                <a:path w="2429326" h="472186">
                  <a:moveTo>
                    <a:pt x="0" y="0"/>
                  </a:moveTo>
                  <a:lnTo>
                    <a:pt x="2429326" y="0"/>
                  </a:lnTo>
                  <a:lnTo>
                    <a:pt x="2429326" y="472186"/>
                  </a:lnTo>
                  <a:lnTo>
                    <a:pt x="0" y="472186"/>
                  </a:lnTo>
                  <a:close/>
                </a:path>
              </a:pathLst>
            </a:custGeom>
            <a:solidFill>
              <a:srgbClr val="BFE4FF"/>
            </a:solidFill>
          </p:spPr>
          <p:txBody>
            <a:bodyPr/>
            <a:lstStyle/>
            <a:p>
              <a:endParaRPr lang="en-GB"/>
            </a:p>
          </p:txBody>
        </p:sp>
        <p:sp>
          <p:nvSpPr>
            <p:cNvPr id="27" name="TextBox 10">
              <a:extLst>
                <a:ext uri="{FF2B5EF4-FFF2-40B4-BE49-F238E27FC236}">
                  <a16:creationId xmlns:a16="http://schemas.microsoft.com/office/drawing/2014/main" id="{987898D2-95B3-8F55-1BED-6364E6180F4C}"/>
                </a:ext>
              </a:extLst>
            </p:cNvPr>
            <p:cNvSpPr txBox="1"/>
            <p:nvPr/>
          </p:nvSpPr>
          <p:spPr>
            <a:xfrm>
              <a:off x="282549" y="79700"/>
              <a:ext cx="2127295" cy="251786"/>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19"/>
                </a:lnSpc>
              </a:pPr>
              <a:r>
                <a:rPr lang="en-US" sz="1100">
                  <a:solidFill>
                    <a:srgbClr val="000000"/>
                  </a:solidFill>
                  <a:latin typeface="DM Sans"/>
                  <a:ea typeface="DM Sans"/>
                  <a:cs typeface="DM Sans"/>
                  <a:sym typeface="DM Sans"/>
                </a:rPr>
                <a:t>Convert To Text</a:t>
              </a:r>
            </a:p>
          </p:txBody>
        </p:sp>
      </p:grpSp>
      <p:grpSp>
        <p:nvGrpSpPr>
          <p:cNvPr id="28" name="Group 27">
            <a:extLst>
              <a:ext uri="{FF2B5EF4-FFF2-40B4-BE49-F238E27FC236}">
                <a16:creationId xmlns:a16="http://schemas.microsoft.com/office/drawing/2014/main" id="{806A2BEC-5053-B428-8D39-6B692EE709C3}"/>
              </a:ext>
            </a:extLst>
          </p:cNvPr>
          <p:cNvGrpSpPr/>
          <p:nvPr/>
        </p:nvGrpSpPr>
        <p:grpSpPr>
          <a:xfrm>
            <a:off x="8529639" y="2630322"/>
            <a:ext cx="1113208" cy="327657"/>
            <a:chOff x="0" y="0"/>
            <a:chExt cx="3251200" cy="3251200"/>
          </a:xfrm>
        </p:grpSpPr>
        <p:sp>
          <p:nvSpPr>
            <p:cNvPr id="29" name="Freeform 34">
              <a:extLst>
                <a:ext uri="{FF2B5EF4-FFF2-40B4-BE49-F238E27FC236}">
                  <a16:creationId xmlns:a16="http://schemas.microsoft.com/office/drawing/2014/main" id="{AB6022EA-799D-E0A0-68A7-4F85EA5A417A}"/>
                </a:ext>
              </a:extLst>
            </p:cNvPr>
            <p:cNvSpPr/>
            <p:nvPr/>
          </p:nvSpPr>
          <p:spPr>
            <a:xfrm>
              <a:off x="0" y="0"/>
              <a:ext cx="3251200" cy="3251200"/>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FF5C3"/>
            </a:solidFill>
          </p:spPr>
          <p:txBody>
            <a:bodyPr/>
            <a:lstStyle/>
            <a:p>
              <a:endParaRPr lang="en-GB"/>
            </a:p>
          </p:txBody>
        </p:sp>
        <p:sp>
          <p:nvSpPr>
            <p:cNvPr id="30" name="TextBox 35">
              <a:extLst>
                <a:ext uri="{FF2B5EF4-FFF2-40B4-BE49-F238E27FC236}">
                  <a16:creationId xmlns:a16="http://schemas.microsoft.com/office/drawing/2014/main" id="{0ED15BBA-84AD-7D6F-AE94-942EF0E78390}"/>
                </a:ext>
              </a:extLst>
            </p:cNvPr>
            <p:cNvSpPr txBox="1"/>
            <p:nvPr/>
          </p:nvSpPr>
          <p:spPr>
            <a:xfrm>
              <a:off x="152401" y="1083801"/>
              <a:ext cx="2946401" cy="191339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320"/>
                </a:lnSpc>
              </a:pPr>
              <a:r>
                <a:rPr lang="en-US" sz="1200" spc="-24">
                  <a:solidFill>
                    <a:srgbClr val="000000"/>
                  </a:solidFill>
                  <a:latin typeface="DM Sans"/>
                  <a:ea typeface="DM Sans"/>
                  <a:cs typeface="DM Sans"/>
                  <a:sym typeface="DM Sans"/>
                </a:rPr>
                <a:t>STT Model</a:t>
              </a:r>
            </a:p>
          </p:txBody>
        </p:sp>
      </p:grpSp>
      <p:grpSp>
        <p:nvGrpSpPr>
          <p:cNvPr id="31" name="Group 30">
            <a:extLst>
              <a:ext uri="{FF2B5EF4-FFF2-40B4-BE49-F238E27FC236}">
                <a16:creationId xmlns:a16="http://schemas.microsoft.com/office/drawing/2014/main" id="{2C438AC9-9B23-7E2F-DFC4-58AE392EF43A}"/>
              </a:ext>
            </a:extLst>
          </p:cNvPr>
          <p:cNvGrpSpPr/>
          <p:nvPr/>
        </p:nvGrpSpPr>
        <p:grpSpPr>
          <a:xfrm>
            <a:off x="3233395" y="2679983"/>
            <a:ext cx="1113208" cy="327657"/>
            <a:chOff x="0" y="0"/>
            <a:chExt cx="3251200" cy="3251200"/>
          </a:xfrm>
        </p:grpSpPr>
        <p:sp>
          <p:nvSpPr>
            <p:cNvPr id="32" name="Freeform 34">
              <a:extLst>
                <a:ext uri="{FF2B5EF4-FFF2-40B4-BE49-F238E27FC236}">
                  <a16:creationId xmlns:a16="http://schemas.microsoft.com/office/drawing/2014/main" id="{F5492955-CEC3-16C4-3FA6-9CDEEF01F164}"/>
                </a:ext>
              </a:extLst>
            </p:cNvPr>
            <p:cNvSpPr/>
            <p:nvPr/>
          </p:nvSpPr>
          <p:spPr>
            <a:xfrm>
              <a:off x="0" y="0"/>
              <a:ext cx="3251200" cy="3251200"/>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FF5C3"/>
            </a:solidFill>
          </p:spPr>
          <p:txBody>
            <a:bodyPr/>
            <a:lstStyle/>
            <a:p>
              <a:endParaRPr lang="en-GB"/>
            </a:p>
          </p:txBody>
        </p:sp>
        <p:sp>
          <p:nvSpPr>
            <p:cNvPr id="33" name="TextBox 35">
              <a:extLst>
                <a:ext uri="{FF2B5EF4-FFF2-40B4-BE49-F238E27FC236}">
                  <a16:creationId xmlns:a16="http://schemas.microsoft.com/office/drawing/2014/main" id="{8A12EED9-2727-ED4B-7518-752AEC42CA34}"/>
                </a:ext>
              </a:extLst>
            </p:cNvPr>
            <p:cNvSpPr txBox="1"/>
            <p:nvPr/>
          </p:nvSpPr>
          <p:spPr>
            <a:xfrm>
              <a:off x="152401" y="1083801"/>
              <a:ext cx="2946401" cy="191339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320"/>
                </a:lnSpc>
              </a:pPr>
              <a:r>
                <a:rPr lang="en-US" sz="1200" spc="-24">
                  <a:solidFill>
                    <a:srgbClr val="000000"/>
                  </a:solidFill>
                  <a:latin typeface="DM Sans"/>
                  <a:ea typeface="DM Sans"/>
                  <a:cs typeface="DM Sans"/>
                  <a:sym typeface="DM Sans"/>
                </a:rPr>
                <a:t>TTS Model</a:t>
              </a:r>
            </a:p>
          </p:txBody>
        </p:sp>
      </p:grpSp>
      <p:sp>
        <p:nvSpPr>
          <p:cNvPr id="34" name="AutoShape 5">
            <a:extLst>
              <a:ext uri="{FF2B5EF4-FFF2-40B4-BE49-F238E27FC236}">
                <a16:creationId xmlns:a16="http://schemas.microsoft.com/office/drawing/2014/main" id="{EC2872D4-A9FD-72F3-DA9D-9E8E3B6C90F5}"/>
              </a:ext>
            </a:extLst>
          </p:cNvPr>
          <p:cNvSpPr/>
          <p:nvPr/>
        </p:nvSpPr>
        <p:spPr>
          <a:xfrm flipH="1" flipV="1">
            <a:off x="5952317" y="3361406"/>
            <a:ext cx="11092" cy="371833"/>
          </a:xfrm>
          <a:prstGeom prst="line">
            <a:avLst/>
          </a:prstGeom>
          <a:ln w="28575" cap="rnd">
            <a:solidFill>
              <a:srgbClr val="000000"/>
            </a:solidFill>
            <a:prstDash val="solid"/>
            <a:headEnd type="triangle" w="lg" len="med"/>
            <a:tailEnd type="none" w="sm" len="sm"/>
          </a:ln>
        </p:spPr>
        <p:txBody>
          <a:bodyPr/>
          <a:lstStyle/>
          <a:p>
            <a:endParaRPr lang="en-GB"/>
          </a:p>
        </p:txBody>
      </p:sp>
      <p:sp>
        <p:nvSpPr>
          <p:cNvPr id="35" name="AutoShape 5">
            <a:extLst>
              <a:ext uri="{FF2B5EF4-FFF2-40B4-BE49-F238E27FC236}">
                <a16:creationId xmlns:a16="http://schemas.microsoft.com/office/drawing/2014/main" id="{5B3A1DCF-11C7-9CBF-ADAF-D036DAC9E573}"/>
              </a:ext>
            </a:extLst>
          </p:cNvPr>
          <p:cNvSpPr/>
          <p:nvPr/>
        </p:nvSpPr>
        <p:spPr>
          <a:xfrm>
            <a:off x="6627606" y="3324265"/>
            <a:ext cx="11091" cy="365617"/>
          </a:xfrm>
          <a:prstGeom prst="line">
            <a:avLst/>
          </a:prstGeom>
          <a:ln w="28575" cap="rnd">
            <a:solidFill>
              <a:srgbClr val="000000"/>
            </a:solidFill>
            <a:prstDash val="solid"/>
            <a:headEnd type="triangle" w="lg" len="med"/>
            <a:tailEnd type="none" w="sm" len="sm"/>
          </a:ln>
        </p:spPr>
        <p:txBody>
          <a:bodyPr/>
          <a:lstStyle/>
          <a:p>
            <a:endParaRPr lang="en-GB"/>
          </a:p>
        </p:txBody>
      </p:sp>
      <p:sp>
        <p:nvSpPr>
          <p:cNvPr id="36" name="AutoShape 5">
            <a:extLst>
              <a:ext uri="{FF2B5EF4-FFF2-40B4-BE49-F238E27FC236}">
                <a16:creationId xmlns:a16="http://schemas.microsoft.com/office/drawing/2014/main" id="{ECD9C104-A6C9-57B1-EFBB-C0311E49E814}"/>
              </a:ext>
            </a:extLst>
          </p:cNvPr>
          <p:cNvSpPr/>
          <p:nvPr/>
        </p:nvSpPr>
        <p:spPr>
          <a:xfrm>
            <a:off x="4499298" y="2843812"/>
            <a:ext cx="539089" cy="0"/>
          </a:xfrm>
          <a:prstGeom prst="line">
            <a:avLst/>
          </a:prstGeom>
          <a:ln w="28575" cap="rnd">
            <a:solidFill>
              <a:srgbClr val="000000"/>
            </a:solidFill>
            <a:prstDash val="solid"/>
            <a:headEnd type="triangle" w="lg" len="med"/>
            <a:tailEnd type="none" w="sm" len="sm"/>
          </a:ln>
        </p:spPr>
        <p:txBody>
          <a:bodyPr/>
          <a:lstStyle/>
          <a:p>
            <a:endParaRPr lang="en-GB"/>
          </a:p>
        </p:txBody>
      </p:sp>
      <p:sp>
        <p:nvSpPr>
          <p:cNvPr id="37" name="AutoShape 5">
            <a:extLst>
              <a:ext uri="{FF2B5EF4-FFF2-40B4-BE49-F238E27FC236}">
                <a16:creationId xmlns:a16="http://schemas.microsoft.com/office/drawing/2014/main" id="{383C5DB5-EA73-1AD6-BBD9-F1CF814C40AA}"/>
              </a:ext>
            </a:extLst>
          </p:cNvPr>
          <p:cNvSpPr/>
          <p:nvPr/>
        </p:nvSpPr>
        <p:spPr>
          <a:xfrm flipH="1">
            <a:off x="7650480" y="2781894"/>
            <a:ext cx="595216" cy="0"/>
          </a:xfrm>
          <a:prstGeom prst="line">
            <a:avLst/>
          </a:prstGeom>
          <a:ln w="28575" cap="rnd">
            <a:solidFill>
              <a:srgbClr val="000000"/>
            </a:solidFill>
            <a:prstDash val="solid"/>
            <a:headEnd type="triangle" w="lg" len="med"/>
            <a:tailEnd type="none" w="sm" len="sm"/>
          </a:ln>
        </p:spPr>
        <p:txBody>
          <a:bodyPr/>
          <a:lstStyle/>
          <a:p>
            <a:endParaRPr lang="en-GB"/>
          </a:p>
        </p:txBody>
      </p:sp>
      <p:sp>
        <p:nvSpPr>
          <p:cNvPr id="38" name="TextBox 37">
            <a:extLst>
              <a:ext uri="{FF2B5EF4-FFF2-40B4-BE49-F238E27FC236}">
                <a16:creationId xmlns:a16="http://schemas.microsoft.com/office/drawing/2014/main" id="{F97F3346-3ED1-1D7C-051E-50FECFA85F02}"/>
              </a:ext>
            </a:extLst>
          </p:cNvPr>
          <p:cNvSpPr txBox="1"/>
          <p:nvPr/>
        </p:nvSpPr>
        <p:spPr>
          <a:xfrm>
            <a:off x="3640421" y="743162"/>
            <a:ext cx="1113209" cy="261610"/>
          </a:xfrm>
          <a:prstGeom prst="rect">
            <a:avLst/>
          </a:prstGeom>
          <a:noFill/>
        </p:spPr>
        <p:txBody>
          <a:bodyPr wrap="square" rtlCol="0">
            <a:spAutoFit/>
          </a:bodyPr>
          <a:lstStyle/>
          <a:p>
            <a:pPr algn="ctr"/>
            <a:r>
              <a:rPr lang="en-US" sz="1100"/>
              <a:t>User Type Text</a:t>
            </a:r>
            <a:endParaRPr lang="en-GB" sz="1100"/>
          </a:p>
        </p:txBody>
      </p:sp>
      <p:sp>
        <p:nvSpPr>
          <p:cNvPr id="39" name="TextBox 38">
            <a:extLst>
              <a:ext uri="{FF2B5EF4-FFF2-40B4-BE49-F238E27FC236}">
                <a16:creationId xmlns:a16="http://schemas.microsoft.com/office/drawing/2014/main" id="{B549AEC3-B94D-325B-3697-6D54961C2EE5}"/>
              </a:ext>
            </a:extLst>
          </p:cNvPr>
          <p:cNvSpPr txBox="1"/>
          <p:nvPr/>
        </p:nvSpPr>
        <p:spPr>
          <a:xfrm>
            <a:off x="3537444" y="1306095"/>
            <a:ext cx="1354824" cy="261610"/>
          </a:xfrm>
          <a:prstGeom prst="rect">
            <a:avLst/>
          </a:prstGeom>
          <a:noFill/>
        </p:spPr>
        <p:txBody>
          <a:bodyPr wrap="square" rtlCol="0">
            <a:spAutoFit/>
          </a:bodyPr>
          <a:lstStyle/>
          <a:p>
            <a:pPr algn="ctr"/>
            <a:r>
              <a:rPr lang="en-US" sz="1100"/>
              <a:t>Receiver message </a:t>
            </a:r>
            <a:endParaRPr lang="en-GB" sz="1100"/>
          </a:p>
        </p:txBody>
      </p:sp>
      <p:grpSp>
        <p:nvGrpSpPr>
          <p:cNvPr id="2" name="Group 1">
            <a:extLst>
              <a:ext uri="{FF2B5EF4-FFF2-40B4-BE49-F238E27FC236}">
                <a16:creationId xmlns:a16="http://schemas.microsoft.com/office/drawing/2014/main" id="{3E9C6AAD-D481-0BA6-C95C-4967D554EAD1}"/>
              </a:ext>
            </a:extLst>
          </p:cNvPr>
          <p:cNvGrpSpPr/>
          <p:nvPr/>
        </p:nvGrpSpPr>
        <p:grpSpPr>
          <a:xfrm>
            <a:off x="3009396" y="4180023"/>
            <a:ext cx="1489902" cy="515852"/>
            <a:chOff x="2" y="-309602"/>
            <a:chExt cx="3251200" cy="3251200"/>
          </a:xfrm>
        </p:grpSpPr>
        <p:sp>
          <p:nvSpPr>
            <p:cNvPr id="3" name="Freeform 34">
              <a:extLst>
                <a:ext uri="{FF2B5EF4-FFF2-40B4-BE49-F238E27FC236}">
                  <a16:creationId xmlns:a16="http://schemas.microsoft.com/office/drawing/2014/main" id="{48BFC61D-EC8B-FA7A-E1B4-44B4A4FA6585}"/>
                </a:ext>
              </a:extLst>
            </p:cNvPr>
            <p:cNvSpPr/>
            <p:nvPr/>
          </p:nvSpPr>
          <p:spPr>
            <a:xfrm>
              <a:off x="2" y="-309602"/>
              <a:ext cx="3251200" cy="3251200"/>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accent2"/>
            </a:solidFill>
          </p:spPr>
          <p:txBody>
            <a:bodyPr/>
            <a:lstStyle/>
            <a:p>
              <a:endParaRPr lang="en-GB"/>
            </a:p>
          </p:txBody>
        </p:sp>
        <p:sp>
          <p:nvSpPr>
            <p:cNvPr id="5" name="TextBox 35">
              <a:extLst>
                <a:ext uri="{FF2B5EF4-FFF2-40B4-BE49-F238E27FC236}">
                  <a16:creationId xmlns:a16="http://schemas.microsoft.com/office/drawing/2014/main" id="{46130C27-E758-CFBE-CC78-ADFC8D97CC11}"/>
                </a:ext>
              </a:extLst>
            </p:cNvPr>
            <p:cNvSpPr txBox="1"/>
            <p:nvPr/>
          </p:nvSpPr>
          <p:spPr>
            <a:xfrm>
              <a:off x="152402" y="479380"/>
              <a:ext cx="2946401" cy="1913394"/>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320"/>
                </a:lnSpc>
              </a:pPr>
              <a:r>
                <a:rPr lang="en-US" sz="1200" spc="-24">
                  <a:solidFill>
                    <a:srgbClr val="000000"/>
                  </a:solidFill>
                  <a:latin typeface="DM Sans"/>
                  <a:ea typeface="DM Sans"/>
                  <a:cs typeface="DM Sans"/>
                  <a:sym typeface="DM Sans"/>
                </a:rPr>
                <a:t>NLP Understanding </a:t>
              </a:r>
            </a:p>
          </p:txBody>
        </p:sp>
      </p:grpSp>
      <p:grpSp>
        <p:nvGrpSpPr>
          <p:cNvPr id="21" name="Group 20">
            <a:extLst>
              <a:ext uri="{FF2B5EF4-FFF2-40B4-BE49-F238E27FC236}">
                <a16:creationId xmlns:a16="http://schemas.microsoft.com/office/drawing/2014/main" id="{FCD6FA9D-D7E6-127D-E762-157D59151083}"/>
              </a:ext>
            </a:extLst>
          </p:cNvPr>
          <p:cNvGrpSpPr/>
          <p:nvPr/>
        </p:nvGrpSpPr>
        <p:grpSpPr>
          <a:xfrm>
            <a:off x="8482614" y="4121332"/>
            <a:ext cx="1489902" cy="515852"/>
            <a:chOff x="2" y="-309602"/>
            <a:chExt cx="3251200" cy="3251200"/>
          </a:xfrm>
          <a:solidFill>
            <a:schemeClr val="accent2"/>
          </a:solidFill>
        </p:grpSpPr>
        <p:sp>
          <p:nvSpPr>
            <p:cNvPr id="40" name="Freeform 34">
              <a:extLst>
                <a:ext uri="{FF2B5EF4-FFF2-40B4-BE49-F238E27FC236}">
                  <a16:creationId xmlns:a16="http://schemas.microsoft.com/office/drawing/2014/main" id="{53AF97E8-00D5-39D3-E1A3-4E30E11B3832}"/>
                </a:ext>
              </a:extLst>
            </p:cNvPr>
            <p:cNvSpPr/>
            <p:nvPr/>
          </p:nvSpPr>
          <p:spPr>
            <a:xfrm>
              <a:off x="2" y="-309602"/>
              <a:ext cx="3251200" cy="3251200"/>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grpFill/>
          </p:spPr>
          <p:txBody>
            <a:bodyPr/>
            <a:lstStyle/>
            <a:p>
              <a:endParaRPr lang="en-GB"/>
            </a:p>
          </p:txBody>
        </p:sp>
        <p:sp>
          <p:nvSpPr>
            <p:cNvPr id="41" name="TextBox 35">
              <a:extLst>
                <a:ext uri="{FF2B5EF4-FFF2-40B4-BE49-F238E27FC236}">
                  <a16:creationId xmlns:a16="http://schemas.microsoft.com/office/drawing/2014/main" id="{66966182-DDF0-A186-1841-6BD2B37163CC}"/>
                </a:ext>
              </a:extLst>
            </p:cNvPr>
            <p:cNvSpPr txBox="1"/>
            <p:nvPr/>
          </p:nvSpPr>
          <p:spPr>
            <a:xfrm>
              <a:off x="152402" y="479380"/>
              <a:ext cx="2946401" cy="1913394"/>
            </a:xfrm>
            <a:prstGeom prst="rect">
              <a:avLst/>
            </a:prstGeom>
            <a:grpFill/>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320"/>
                </a:lnSpc>
              </a:pPr>
              <a:r>
                <a:rPr lang="en-US" sz="1200" spc="-24">
                  <a:solidFill>
                    <a:srgbClr val="000000"/>
                  </a:solidFill>
                  <a:latin typeface="DM Sans"/>
                  <a:ea typeface="DM Sans"/>
                  <a:cs typeface="DM Sans"/>
                  <a:sym typeface="DM Sans"/>
                </a:rPr>
                <a:t>NLP Understanding </a:t>
              </a:r>
            </a:p>
          </p:txBody>
        </p:sp>
      </p:grpSp>
      <p:sp>
        <p:nvSpPr>
          <p:cNvPr id="42" name="AutoShape 5">
            <a:extLst>
              <a:ext uri="{FF2B5EF4-FFF2-40B4-BE49-F238E27FC236}">
                <a16:creationId xmlns:a16="http://schemas.microsoft.com/office/drawing/2014/main" id="{439799FC-3F17-9F84-CB73-0679DE338D9F}"/>
              </a:ext>
            </a:extLst>
          </p:cNvPr>
          <p:cNvSpPr/>
          <p:nvPr/>
        </p:nvSpPr>
        <p:spPr>
          <a:xfrm flipH="1" flipV="1">
            <a:off x="3743254" y="3219616"/>
            <a:ext cx="11093" cy="748784"/>
          </a:xfrm>
          <a:prstGeom prst="line">
            <a:avLst/>
          </a:prstGeom>
          <a:ln w="28575" cap="rnd">
            <a:solidFill>
              <a:srgbClr val="000000"/>
            </a:solidFill>
            <a:prstDash val="solid"/>
            <a:headEnd type="triangle" w="lg" len="med"/>
            <a:tailEnd type="none" w="sm" len="sm"/>
          </a:ln>
        </p:spPr>
        <p:txBody>
          <a:bodyPr/>
          <a:lstStyle/>
          <a:p>
            <a:endParaRPr lang="en-GB"/>
          </a:p>
        </p:txBody>
      </p:sp>
      <p:sp>
        <p:nvSpPr>
          <p:cNvPr id="43" name="AutoShape 5">
            <a:extLst>
              <a:ext uri="{FF2B5EF4-FFF2-40B4-BE49-F238E27FC236}">
                <a16:creationId xmlns:a16="http://schemas.microsoft.com/office/drawing/2014/main" id="{A556D548-D5DF-9413-4C5A-7114C6233F7E}"/>
              </a:ext>
            </a:extLst>
          </p:cNvPr>
          <p:cNvSpPr/>
          <p:nvPr/>
        </p:nvSpPr>
        <p:spPr>
          <a:xfrm flipH="1" flipV="1">
            <a:off x="9146633" y="3083163"/>
            <a:ext cx="11093" cy="748784"/>
          </a:xfrm>
          <a:prstGeom prst="line">
            <a:avLst/>
          </a:prstGeom>
          <a:ln w="28575" cap="rnd">
            <a:solidFill>
              <a:srgbClr val="000000"/>
            </a:solidFill>
            <a:prstDash val="solid"/>
            <a:headEnd type="triangle" w="lg" len="med"/>
            <a:tailEnd type="none" w="sm" len="sm"/>
          </a:ln>
        </p:spPr>
        <p:txBody>
          <a:bodyPr/>
          <a:lstStyle/>
          <a:p>
            <a:endParaRPr lang="en-GB"/>
          </a:p>
        </p:txBody>
      </p:sp>
      <p:grpSp>
        <p:nvGrpSpPr>
          <p:cNvPr id="45" name="Group 44">
            <a:extLst>
              <a:ext uri="{FF2B5EF4-FFF2-40B4-BE49-F238E27FC236}">
                <a16:creationId xmlns:a16="http://schemas.microsoft.com/office/drawing/2014/main" id="{1B737EC5-F63C-CD68-8D8C-591753103769}"/>
              </a:ext>
            </a:extLst>
          </p:cNvPr>
          <p:cNvGrpSpPr/>
          <p:nvPr/>
        </p:nvGrpSpPr>
        <p:grpSpPr>
          <a:xfrm>
            <a:off x="3359001" y="3472648"/>
            <a:ext cx="193874" cy="172196"/>
            <a:chOff x="68959" y="14287"/>
            <a:chExt cx="735568" cy="730836"/>
          </a:xfrm>
          <a:solidFill>
            <a:schemeClr val="tx2">
              <a:lumMod val="50000"/>
              <a:lumOff val="50000"/>
            </a:schemeClr>
          </a:solidFill>
        </p:grpSpPr>
        <p:sp>
          <p:nvSpPr>
            <p:cNvPr id="46" name="Freeform 49">
              <a:extLst>
                <a:ext uri="{FF2B5EF4-FFF2-40B4-BE49-F238E27FC236}">
                  <a16:creationId xmlns:a16="http://schemas.microsoft.com/office/drawing/2014/main" id="{89F1912F-DF37-4B6F-D7A6-80D75420762A}"/>
                </a:ext>
              </a:extLst>
            </p:cNvPr>
            <p:cNvSpPr/>
            <p:nvPr/>
          </p:nvSpPr>
          <p:spPr>
            <a:xfrm>
              <a:off x="68959" y="14287"/>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grpFill/>
          </p:spPr>
          <p:txBody>
            <a:bodyPr/>
            <a:lstStyle/>
            <a:p>
              <a:endParaRPr lang="en-GB"/>
            </a:p>
          </p:txBody>
        </p:sp>
        <p:sp>
          <p:nvSpPr>
            <p:cNvPr id="47" name="TextBox 50">
              <a:extLst>
                <a:ext uri="{FF2B5EF4-FFF2-40B4-BE49-F238E27FC236}">
                  <a16:creationId xmlns:a16="http://schemas.microsoft.com/office/drawing/2014/main" id="{4BCB7E34-9728-EED7-71F9-B5D436EF322B}"/>
                </a:ext>
              </a:extLst>
            </p:cNvPr>
            <p:cNvSpPr txBox="1"/>
            <p:nvPr/>
          </p:nvSpPr>
          <p:spPr>
            <a:xfrm>
              <a:off x="68960" y="97091"/>
              <a:ext cx="597649" cy="565229"/>
            </a:xfrm>
            <a:prstGeom prst="rect">
              <a:avLst/>
            </a:prstGeom>
            <a:grpFill/>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599"/>
                </a:lnSpc>
              </a:pPr>
              <a:r>
                <a:rPr lang="en-US" sz="1100" b="1" spc="-31">
                  <a:solidFill>
                    <a:srgbClr val="FFFFFF"/>
                  </a:solidFill>
                  <a:latin typeface="DM Sans Bold"/>
                  <a:ea typeface="DM Sans Bold"/>
                  <a:cs typeface="DM Sans Bold"/>
                  <a:sym typeface="DM Sans Bold"/>
                </a:rPr>
                <a:t>4</a:t>
              </a:r>
            </a:p>
          </p:txBody>
        </p:sp>
      </p:grpSp>
      <p:grpSp>
        <p:nvGrpSpPr>
          <p:cNvPr id="66" name="Group 65">
            <a:extLst>
              <a:ext uri="{FF2B5EF4-FFF2-40B4-BE49-F238E27FC236}">
                <a16:creationId xmlns:a16="http://schemas.microsoft.com/office/drawing/2014/main" id="{79B3A86B-F9E4-F8D9-C7A9-E452EE1B1C00}"/>
              </a:ext>
            </a:extLst>
          </p:cNvPr>
          <p:cNvGrpSpPr/>
          <p:nvPr/>
        </p:nvGrpSpPr>
        <p:grpSpPr>
          <a:xfrm>
            <a:off x="4037991" y="533544"/>
            <a:ext cx="199839" cy="192638"/>
            <a:chOff x="68959" y="14287"/>
            <a:chExt cx="735568" cy="730836"/>
          </a:xfrm>
          <a:solidFill>
            <a:srgbClr val="FF0000"/>
          </a:solidFill>
        </p:grpSpPr>
        <p:sp>
          <p:nvSpPr>
            <p:cNvPr id="67" name="Freeform 49">
              <a:extLst>
                <a:ext uri="{FF2B5EF4-FFF2-40B4-BE49-F238E27FC236}">
                  <a16:creationId xmlns:a16="http://schemas.microsoft.com/office/drawing/2014/main" id="{41FB0F4D-CD61-A1F3-5601-2EA8EA6383A9}"/>
                </a:ext>
              </a:extLst>
            </p:cNvPr>
            <p:cNvSpPr/>
            <p:nvPr/>
          </p:nvSpPr>
          <p:spPr>
            <a:xfrm>
              <a:off x="68959" y="14287"/>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grpFill/>
          </p:spPr>
          <p:txBody>
            <a:bodyPr/>
            <a:lstStyle/>
            <a:p>
              <a:endParaRPr lang="en-GB"/>
            </a:p>
          </p:txBody>
        </p:sp>
        <p:sp>
          <p:nvSpPr>
            <p:cNvPr id="68" name="TextBox 50">
              <a:extLst>
                <a:ext uri="{FF2B5EF4-FFF2-40B4-BE49-F238E27FC236}">
                  <a16:creationId xmlns:a16="http://schemas.microsoft.com/office/drawing/2014/main" id="{708DF767-1481-B16E-B5D6-CDCB62F2D95D}"/>
                </a:ext>
              </a:extLst>
            </p:cNvPr>
            <p:cNvSpPr txBox="1"/>
            <p:nvPr/>
          </p:nvSpPr>
          <p:spPr>
            <a:xfrm>
              <a:off x="115496" y="97091"/>
              <a:ext cx="597648" cy="565230"/>
            </a:xfrm>
            <a:prstGeom prst="rect">
              <a:avLst/>
            </a:prstGeom>
            <a:grpFill/>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599"/>
                </a:lnSpc>
              </a:pPr>
              <a:r>
                <a:rPr lang="en-US" sz="1100" b="1" spc="-31">
                  <a:solidFill>
                    <a:srgbClr val="FFFFFF"/>
                  </a:solidFill>
                  <a:latin typeface="DM Sans Bold"/>
                  <a:ea typeface="DM Sans Bold"/>
                  <a:cs typeface="DM Sans Bold"/>
                  <a:sym typeface="DM Sans Bold"/>
                </a:rPr>
                <a:t>1</a:t>
              </a:r>
            </a:p>
          </p:txBody>
        </p:sp>
      </p:grpSp>
      <p:grpSp>
        <p:nvGrpSpPr>
          <p:cNvPr id="69" name="Group 68">
            <a:extLst>
              <a:ext uri="{FF2B5EF4-FFF2-40B4-BE49-F238E27FC236}">
                <a16:creationId xmlns:a16="http://schemas.microsoft.com/office/drawing/2014/main" id="{EA76DFFC-BFD0-8FDA-B425-50EBFE48B8AB}"/>
              </a:ext>
            </a:extLst>
          </p:cNvPr>
          <p:cNvGrpSpPr/>
          <p:nvPr/>
        </p:nvGrpSpPr>
        <p:grpSpPr>
          <a:xfrm>
            <a:off x="5524926" y="2101598"/>
            <a:ext cx="271981" cy="249213"/>
            <a:chOff x="68959" y="14287"/>
            <a:chExt cx="735568" cy="730836"/>
          </a:xfrm>
          <a:solidFill>
            <a:srgbClr val="FFC000"/>
          </a:solidFill>
        </p:grpSpPr>
        <p:sp>
          <p:nvSpPr>
            <p:cNvPr id="70" name="Freeform 49">
              <a:extLst>
                <a:ext uri="{FF2B5EF4-FFF2-40B4-BE49-F238E27FC236}">
                  <a16:creationId xmlns:a16="http://schemas.microsoft.com/office/drawing/2014/main" id="{82C3B779-D25D-6C67-62E8-B12644246D9F}"/>
                </a:ext>
              </a:extLst>
            </p:cNvPr>
            <p:cNvSpPr/>
            <p:nvPr/>
          </p:nvSpPr>
          <p:spPr>
            <a:xfrm>
              <a:off x="68959" y="14287"/>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grpFill/>
          </p:spPr>
          <p:txBody>
            <a:bodyPr/>
            <a:lstStyle/>
            <a:p>
              <a:endParaRPr lang="en-GB"/>
            </a:p>
          </p:txBody>
        </p:sp>
        <p:sp>
          <p:nvSpPr>
            <p:cNvPr id="71" name="TextBox 50">
              <a:extLst>
                <a:ext uri="{FF2B5EF4-FFF2-40B4-BE49-F238E27FC236}">
                  <a16:creationId xmlns:a16="http://schemas.microsoft.com/office/drawing/2014/main" id="{2D9AEDA5-9BD9-75CA-6B23-A016932EFB47}"/>
                </a:ext>
              </a:extLst>
            </p:cNvPr>
            <p:cNvSpPr txBox="1"/>
            <p:nvPr/>
          </p:nvSpPr>
          <p:spPr>
            <a:xfrm>
              <a:off x="185219" y="149898"/>
              <a:ext cx="502182" cy="512418"/>
            </a:xfrm>
            <a:prstGeom prst="rect">
              <a:avLst/>
            </a:prstGeom>
            <a:grpFill/>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599"/>
                </a:lnSpc>
              </a:pPr>
              <a:r>
                <a:rPr lang="en-US" sz="1100" b="1" spc="-31">
                  <a:solidFill>
                    <a:srgbClr val="FFFFFF"/>
                  </a:solidFill>
                  <a:latin typeface="DM Sans Bold"/>
                  <a:ea typeface="DM Sans Bold"/>
                  <a:cs typeface="DM Sans Bold"/>
                  <a:sym typeface="DM Sans Bold"/>
                </a:rPr>
                <a:t>2</a:t>
              </a:r>
            </a:p>
          </p:txBody>
        </p:sp>
      </p:grpSp>
      <p:grpSp>
        <p:nvGrpSpPr>
          <p:cNvPr id="72" name="Group 71">
            <a:extLst>
              <a:ext uri="{FF2B5EF4-FFF2-40B4-BE49-F238E27FC236}">
                <a16:creationId xmlns:a16="http://schemas.microsoft.com/office/drawing/2014/main" id="{357D9698-F115-9BAA-E262-B80955AAA858}"/>
              </a:ext>
            </a:extLst>
          </p:cNvPr>
          <p:cNvGrpSpPr/>
          <p:nvPr/>
        </p:nvGrpSpPr>
        <p:grpSpPr>
          <a:xfrm>
            <a:off x="4683282" y="2514892"/>
            <a:ext cx="207323" cy="230860"/>
            <a:chOff x="-2" y="410"/>
            <a:chExt cx="735568" cy="730836"/>
          </a:xfrm>
          <a:solidFill>
            <a:srgbClr val="00B050"/>
          </a:solidFill>
        </p:grpSpPr>
        <p:sp>
          <p:nvSpPr>
            <p:cNvPr id="73" name="Freeform 49">
              <a:extLst>
                <a:ext uri="{FF2B5EF4-FFF2-40B4-BE49-F238E27FC236}">
                  <a16:creationId xmlns:a16="http://schemas.microsoft.com/office/drawing/2014/main" id="{F9B420C7-6909-A21C-7225-15B0E9E6EC09}"/>
                </a:ext>
              </a:extLst>
            </p:cNvPr>
            <p:cNvSpPr/>
            <p:nvPr/>
          </p:nvSpPr>
          <p:spPr>
            <a:xfrm>
              <a:off x="-2" y="41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grpFill/>
          </p:spPr>
          <p:txBody>
            <a:bodyPr/>
            <a:lstStyle/>
            <a:p>
              <a:endParaRPr lang="en-GB"/>
            </a:p>
          </p:txBody>
        </p:sp>
        <p:sp>
          <p:nvSpPr>
            <p:cNvPr id="74" name="TextBox 50">
              <a:extLst>
                <a:ext uri="{FF2B5EF4-FFF2-40B4-BE49-F238E27FC236}">
                  <a16:creationId xmlns:a16="http://schemas.microsoft.com/office/drawing/2014/main" id="{37DC7DF6-F0F1-E936-ADA5-5721B2CB110E}"/>
                </a:ext>
              </a:extLst>
            </p:cNvPr>
            <p:cNvSpPr txBox="1"/>
            <p:nvPr/>
          </p:nvSpPr>
          <p:spPr>
            <a:xfrm>
              <a:off x="68959" y="97091"/>
              <a:ext cx="597649" cy="565228"/>
            </a:xfrm>
            <a:prstGeom prst="rect">
              <a:avLst/>
            </a:prstGeom>
            <a:grpFill/>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599"/>
                </a:lnSpc>
              </a:pPr>
              <a:r>
                <a:rPr lang="en-US" sz="1100" b="1" spc="-31">
                  <a:solidFill>
                    <a:srgbClr val="FFFFFF"/>
                  </a:solidFill>
                  <a:latin typeface="DM Sans Bold"/>
                  <a:ea typeface="DM Sans Bold"/>
                  <a:cs typeface="DM Sans Bold"/>
                  <a:sym typeface="DM Sans Bold"/>
                </a:rPr>
                <a:t>3</a:t>
              </a:r>
            </a:p>
          </p:txBody>
        </p:sp>
      </p:grpSp>
      <p:grpSp>
        <p:nvGrpSpPr>
          <p:cNvPr id="75" name="Group 74">
            <a:extLst>
              <a:ext uri="{FF2B5EF4-FFF2-40B4-BE49-F238E27FC236}">
                <a16:creationId xmlns:a16="http://schemas.microsoft.com/office/drawing/2014/main" id="{F2119D05-251C-C5A6-2A0F-CAEE92AE1175}"/>
              </a:ext>
            </a:extLst>
          </p:cNvPr>
          <p:cNvGrpSpPr/>
          <p:nvPr/>
        </p:nvGrpSpPr>
        <p:grpSpPr>
          <a:xfrm>
            <a:off x="5542862" y="3405281"/>
            <a:ext cx="267226" cy="235978"/>
            <a:chOff x="43721" y="14287"/>
            <a:chExt cx="735568" cy="730836"/>
          </a:xfrm>
        </p:grpSpPr>
        <p:sp>
          <p:nvSpPr>
            <p:cNvPr id="76" name="Freeform 49">
              <a:extLst>
                <a:ext uri="{FF2B5EF4-FFF2-40B4-BE49-F238E27FC236}">
                  <a16:creationId xmlns:a16="http://schemas.microsoft.com/office/drawing/2014/main" id="{2849AA4A-5DDB-2F15-0B47-0D745894C321}"/>
                </a:ext>
              </a:extLst>
            </p:cNvPr>
            <p:cNvSpPr/>
            <p:nvPr/>
          </p:nvSpPr>
          <p:spPr>
            <a:xfrm>
              <a:off x="43721" y="14287"/>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5A1F4"/>
            </a:solidFill>
          </p:spPr>
          <p:txBody>
            <a:bodyPr/>
            <a:lstStyle/>
            <a:p>
              <a:endParaRPr lang="en-GB"/>
            </a:p>
          </p:txBody>
        </p:sp>
        <p:sp>
          <p:nvSpPr>
            <p:cNvPr id="77" name="TextBox 50">
              <a:extLst>
                <a:ext uri="{FF2B5EF4-FFF2-40B4-BE49-F238E27FC236}">
                  <a16:creationId xmlns:a16="http://schemas.microsoft.com/office/drawing/2014/main" id="{FA1A6BA3-7D66-3678-74FC-B9E361DE62A3}"/>
                </a:ext>
              </a:extLst>
            </p:cNvPr>
            <p:cNvSpPr txBox="1"/>
            <p:nvPr/>
          </p:nvSpPr>
          <p:spPr>
            <a:xfrm>
              <a:off x="112679" y="98236"/>
              <a:ext cx="597649" cy="56523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599"/>
                </a:lnSpc>
              </a:pPr>
              <a:r>
                <a:rPr lang="en-US" sz="1100" b="1" spc="-31">
                  <a:solidFill>
                    <a:srgbClr val="FFFFFF"/>
                  </a:solidFill>
                  <a:latin typeface="DM Sans Bold"/>
                  <a:ea typeface="DM Sans Bold"/>
                  <a:cs typeface="DM Sans Bold"/>
                  <a:sym typeface="DM Sans Bold"/>
                </a:rPr>
                <a:t>5</a:t>
              </a:r>
            </a:p>
          </p:txBody>
        </p:sp>
      </p:grpSp>
      <p:grpSp>
        <p:nvGrpSpPr>
          <p:cNvPr id="78" name="Group 77">
            <a:extLst>
              <a:ext uri="{FF2B5EF4-FFF2-40B4-BE49-F238E27FC236}">
                <a16:creationId xmlns:a16="http://schemas.microsoft.com/office/drawing/2014/main" id="{74449D3F-C359-E023-2691-09A9E00A77B1}"/>
              </a:ext>
            </a:extLst>
          </p:cNvPr>
          <p:cNvGrpSpPr/>
          <p:nvPr/>
        </p:nvGrpSpPr>
        <p:grpSpPr>
          <a:xfrm>
            <a:off x="5610043" y="4959461"/>
            <a:ext cx="205956" cy="235978"/>
            <a:chOff x="68959" y="14287"/>
            <a:chExt cx="735568" cy="730836"/>
          </a:xfrm>
        </p:grpSpPr>
        <p:sp>
          <p:nvSpPr>
            <p:cNvPr id="79" name="Freeform 49">
              <a:extLst>
                <a:ext uri="{FF2B5EF4-FFF2-40B4-BE49-F238E27FC236}">
                  <a16:creationId xmlns:a16="http://schemas.microsoft.com/office/drawing/2014/main" id="{B715FF39-585A-F03D-2C28-6934AD5A7E84}"/>
                </a:ext>
              </a:extLst>
            </p:cNvPr>
            <p:cNvSpPr/>
            <p:nvPr/>
          </p:nvSpPr>
          <p:spPr>
            <a:xfrm>
              <a:off x="68959" y="14287"/>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5A1F4"/>
            </a:solidFill>
          </p:spPr>
          <p:txBody>
            <a:bodyPr/>
            <a:lstStyle/>
            <a:p>
              <a:endParaRPr lang="en-GB"/>
            </a:p>
          </p:txBody>
        </p:sp>
        <p:sp>
          <p:nvSpPr>
            <p:cNvPr id="80" name="TextBox 50">
              <a:extLst>
                <a:ext uri="{FF2B5EF4-FFF2-40B4-BE49-F238E27FC236}">
                  <a16:creationId xmlns:a16="http://schemas.microsoft.com/office/drawing/2014/main" id="{E80B7201-CA2F-ECB0-F75A-524391B4F408}"/>
                </a:ext>
              </a:extLst>
            </p:cNvPr>
            <p:cNvSpPr txBox="1"/>
            <p:nvPr/>
          </p:nvSpPr>
          <p:spPr>
            <a:xfrm>
              <a:off x="131437" y="97089"/>
              <a:ext cx="597649" cy="56523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599"/>
                </a:lnSpc>
              </a:pPr>
              <a:r>
                <a:rPr lang="en-US" sz="1100" b="1" spc="-31">
                  <a:solidFill>
                    <a:srgbClr val="FFFFFF"/>
                  </a:solidFill>
                  <a:latin typeface="DM Sans Bold"/>
                  <a:ea typeface="DM Sans Bold"/>
                  <a:cs typeface="DM Sans Bold"/>
                  <a:sym typeface="DM Sans Bold"/>
                </a:rPr>
                <a:t>6</a:t>
              </a:r>
            </a:p>
          </p:txBody>
        </p:sp>
      </p:grpSp>
      <p:grpSp>
        <p:nvGrpSpPr>
          <p:cNvPr id="81" name="Group 80">
            <a:extLst>
              <a:ext uri="{FF2B5EF4-FFF2-40B4-BE49-F238E27FC236}">
                <a16:creationId xmlns:a16="http://schemas.microsoft.com/office/drawing/2014/main" id="{66A4B819-FB81-D776-91B4-2F84AEE55491}"/>
              </a:ext>
            </a:extLst>
          </p:cNvPr>
          <p:cNvGrpSpPr/>
          <p:nvPr/>
        </p:nvGrpSpPr>
        <p:grpSpPr>
          <a:xfrm>
            <a:off x="6613187" y="4949931"/>
            <a:ext cx="232002" cy="241016"/>
            <a:chOff x="68959" y="14287"/>
            <a:chExt cx="735568" cy="730836"/>
          </a:xfrm>
        </p:grpSpPr>
        <p:sp>
          <p:nvSpPr>
            <p:cNvPr id="82" name="Freeform 49">
              <a:extLst>
                <a:ext uri="{FF2B5EF4-FFF2-40B4-BE49-F238E27FC236}">
                  <a16:creationId xmlns:a16="http://schemas.microsoft.com/office/drawing/2014/main" id="{CD360753-1660-BEF0-57F3-97605EAF54A2}"/>
                </a:ext>
              </a:extLst>
            </p:cNvPr>
            <p:cNvSpPr/>
            <p:nvPr/>
          </p:nvSpPr>
          <p:spPr>
            <a:xfrm>
              <a:off x="68959" y="14287"/>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5A1F4"/>
            </a:solidFill>
          </p:spPr>
          <p:txBody>
            <a:bodyPr/>
            <a:lstStyle/>
            <a:p>
              <a:endParaRPr lang="en-GB"/>
            </a:p>
          </p:txBody>
        </p:sp>
        <p:sp>
          <p:nvSpPr>
            <p:cNvPr id="83" name="TextBox 50">
              <a:extLst>
                <a:ext uri="{FF2B5EF4-FFF2-40B4-BE49-F238E27FC236}">
                  <a16:creationId xmlns:a16="http://schemas.microsoft.com/office/drawing/2014/main" id="{D996BD8F-AB07-B0D3-8C5B-E8C09C94DC6A}"/>
                </a:ext>
              </a:extLst>
            </p:cNvPr>
            <p:cNvSpPr txBox="1"/>
            <p:nvPr/>
          </p:nvSpPr>
          <p:spPr>
            <a:xfrm>
              <a:off x="122352" y="110305"/>
              <a:ext cx="597649" cy="56523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599"/>
                </a:lnSpc>
              </a:pPr>
              <a:r>
                <a:rPr lang="en-US" sz="1100" b="1" spc="-31">
                  <a:solidFill>
                    <a:srgbClr val="FFFFFF"/>
                  </a:solidFill>
                  <a:latin typeface="DM Sans Bold"/>
                  <a:ea typeface="DM Sans Bold"/>
                  <a:cs typeface="DM Sans Bold"/>
                  <a:sym typeface="DM Sans Bold"/>
                </a:rPr>
                <a:t>7</a:t>
              </a:r>
            </a:p>
          </p:txBody>
        </p:sp>
      </p:grpSp>
      <p:grpSp>
        <p:nvGrpSpPr>
          <p:cNvPr id="84" name="Group 83">
            <a:extLst>
              <a:ext uri="{FF2B5EF4-FFF2-40B4-BE49-F238E27FC236}">
                <a16:creationId xmlns:a16="http://schemas.microsoft.com/office/drawing/2014/main" id="{25BDB139-08BD-A7B0-5634-2E9CF4EE19EB}"/>
              </a:ext>
            </a:extLst>
          </p:cNvPr>
          <p:cNvGrpSpPr/>
          <p:nvPr/>
        </p:nvGrpSpPr>
        <p:grpSpPr>
          <a:xfrm>
            <a:off x="9274101" y="3324265"/>
            <a:ext cx="261104" cy="167893"/>
            <a:chOff x="68959" y="14287"/>
            <a:chExt cx="735568" cy="730836"/>
          </a:xfrm>
          <a:solidFill>
            <a:schemeClr val="tx1">
              <a:lumMod val="95000"/>
              <a:lumOff val="5000"/>
            </a:schemeClr>
          </a:solidFill>
        </p:grpSpPr>
        <p:sp>
          <p:nvSpPr>
            <p:cNvPr id="85" name="Freeform 49">
              <a:extLst>
                <a:ext uri="{FF2B5EF4-FFF2-40B4-BE49-F238E27FC236}">
                  <a16:creationId xmlns:a16="http://schemas.microsoft.com/office/drawing/2014/main" id="{3BA1AE28-632C-7B60-3893-A6500FE48ACC}"/>
                </a:ext>
              </a:extLst>
            </p:cNvPr>
            <p:cNvSpPr/>
            <p:nvPr/>
          </p:nvSpPr>
          <p:spPr>
            <a:xfrm>
              <a:off x="68959" y="14287"/>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grpFill/>
          </p:spPr>
          <p:txBody>
            <a:bodyPr/>
            <a:lstStyle/>
            <a:p>
              <a:endParaRPr lang="en-GB"/>
            </a:p>
          </p:txBody>
        </p:sp>
        <p:sp>
          <p:nvSpPr>
            <p:cNvPr id="86" name="TextBox 50">
              <a:extLst>
                <a:ext uri="{FF2B5EF4-FFF2-40B4-BE49-F238E27FC236}">
                  <a16:creationId xmlns:a16="http://schemas.microsoft.com/office/drawing/2014/main" id="{33637691-CBCD-60C5-70FE-64A001F2583D}"/>
                </a:ext>
              </a:extLst>
            </p:cNvPr>
            <p:cNvSpPr txBox="1"/>
            <p:nvPr/>
          </p:nvSpPr>
          <p:spPr>
            <a:xfrm>
              <a:off x="68959" y="98100"/>
              <a:ext cx="735568" cy="564220"/>
            </a:xfrm>
            <a:prstGeom prst="rect">
              <a:avLst/>
            </a:prstGeom>
            <a:grpFill/>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599"/>
                </a:lnSpc>
              </a:pPr>
              <a:r>
                <a:rPr lang="en-US" sz="1100" b="1" spc="-31">
                  <a:solidFill>
                    <a:srgbClr val="FFFFFF"/>
                  </a:solidFill>
                  <a:latin typeface="DM Sans Bold"/>
                  <a:ea typeface="DM Sans Bold"/>
                  <a:cs typeface="DM Sans Bold"/>
                  <a:sym typeface="DM Sans Bold"/>
                </a:rPr>
                <a:t>10</a:t>
              </a:r>
            </a:p>
          </p:txBody>
        </p:sp>
      </p:grpSp>
      <p:grpSp>
        <p:nvGrpSpPr>
          <p:cNvPr id="87" name="Group 86">
            <a:extLst>
              <a:ext uri="{FF2B5EF4-FFF2-40B4-BE49-F238E27FC236}">
                <a16:creationId xmlns:a16="http://schemas.microsoft.com/office/drawing/2014/main" id="{DCC8F3A3-48E3-F1C6-2BD8-00B18DE7895C}"/>
              </a:ext>
            </a:extLst>
          </p:cNvPr>
          <p:cNvGrpSpPr/>
          <p:nvPr/>
        </p:nvGrpSpPr>
        <p:grpSpPr>
          <a:xfrm>
            <a:off x="7740586" y="2860844"/>
            <a:ext cx="256146" cy="272942"/>
            <a:chOff x="87528" y="14287"/>
            <a:chExt cx="735568" cy="730836"/>
          </a:xfrm>
        </p:grpSpPr>
        <p:sp>
          <p:nvSpPr>
            <p:cNvPr id="88" name="Freeform 49">
              <a:extLst>
                <a:ext uri="{FF2B5EF4-FFF2-40B4-BE49-F238E27FC236}">
                  <a16:creationId xmlns:a16="http://schemas.microsoft.com/office/drawing/2014/main" id="{27E81497-FEFA-1ED1-F3EC-F0AA6B9640FF}"/>
                </a:ext>
              </a:extLst>
            </p:cNvPr>
            <p:cNvSpPr/>
            <p:nvPr/>
          </p:nvSpPr>
          <p:spPr>
            <a:xfrm>
              <a:off x="87528" y="14287"/>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5A1F4"/>
            </a:solidFill>
          </p:spPr>
          <p:txBody>
            <a:bodyPr/>
            <a:lstStyle/>
            <a:p>
              <a:endParaRPr lang="en-GB"/>
            </a:p>
          </p:txBody>
        </p:sp>
        <p:sp>
          <p:nvSpPr>
            <p:cNvPr id="89" name="TextBox 50">
              <a:extLst>
                <a:ext uri="{FF2B5EF4-FFF2-40B4-BE49-F238E27FC236}">
                  <a16:creationId xmlns:a16="http://schemas.microsoft.com/office/drawing/2014/main" id="{80430B50-4060-C7A9-9612-8E3FC3312D58}"/>
                </a:ext>
              </a:extLst>
            </p:cNvPr>
            <p:cNvSpPr txBox="1"/>
            <p:nvPr/>
          </p:nvSpPr>
          <p:spPr>
            <a:xfrm>
              <a:off x="277752" y="113471"/>
              <a:ext cx="388856" cy="54884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599"/>
                </a:lnSpc>
              </a:pPr>
              <a:r>
                <a:rPr lang="en-US" sz="1100" b="1" spc="-31">
                  <a:solidFill>
                    <a:srgbClr val="FFFFFF"/>
                  </a:solidFill>
                  <a:latin typeface="DM Sans Bold"/>
                  <a:ea typeface="DM Sans Bold"/>
                  <a:cs typeface="DM Sans Bold"/>
                  <a:sym typeface="DM Sans Bold"/>
                </a:rPr>
                <a:t>9</a:t>
              </a:r>
            </a:p>
          </p:txBody>
        </p:sp>
      </p:grpSp>
      <p:grpSp>
        <p:nvGrpSpPr>
          <p:cNvPr id="90" name="Group 89">
            <a:extLst>
              <a:ext uri="{FF2B5EF4-FFF2-40B4-BE49-F238E27FC236}">
                <a16:creationId xmlns:a16="http://schemas.microsoft.com/office/drawing/2014/main" id="{E9E84BB8-E77C-FEAA-A993-0B047B774093}"/>
              </a:ext>
            </a:extLst>
          </p:cNvPr>
          <p:cNvGrpSpPr/>
          <p:nvPr/>
        </p:nvGrpSpPr>
        <p:grpSpPr>
          <a:xfrm>
            <a:off x="6780926" y="3382561"/>
            <a:ext cx="220911" cy="264406"/>
            <a:chOff x="68956" y="14287"/>
            <a:chExt cx="735568" cy="730836"/>
          </a:xfrm>
        </p:grpSpPr>
        <p:sp>
          <p:nvSpPr>
            <p:cNvPr id="91" name="Freeform 49">
              <a:extLst>
                <a:ext uri="{FF2B5EF4-FFF2-40B4-BE49-F238E27FC236}">
                  <a16:creationId xmlns:a16="http://schemas.microsoft.com/office/drawing/2014/main" id="{2293ABA1-568B-4616-750C-14400AFB1FC5}"/>
                </a:ext>
              </a:extLst>
            </p:cNvPr>
            <p:cNvSpPr/>
            <p:nvPr/>
          </p:nvSpPr>
          <p:spPr>
            <a:xfrm>
              <a:off x="68956" y="14287"/>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5A1F4"/>
            </a:solidFill>
          </p:spPr>
          <p:txBody>
            <a:bodyPr/>
            <a:lstStyle/>
            <a:p>
              <a:endParaRPr lang="en-GB"/>
            </a:p>
          </p:txBody>
        </p:sp>
        <p:sp>
          <p:nvSpPr>
            <p:cNvPr id="92" name="TextBox 50">
              <a:extLst>
                <a:ext uri="{FF2B5EF4-FFF2-40B4-BE49-F238E27FC236}">
                  <a16:creationId xmlns:a16="http://schemas.microsoft.com/office/drawing/2014/main" id="{728B2841-9111-9604-2403-7AFC0F1F0FC3}"/>
                </a:ext>
              </a:extLst>
            </p:cNvPr>
            <p:cNvSpPr txBox="1"/>
            <p:nvPr/>
          </p:nvSpPr>
          <p:spPr>
            <a:xfrm>
              <a:off x="115608" y="139226"/>
              <a:ext cx="549574" cy="535610"/>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599"/>
                </a:lnSpc>
              </a:pPr>
              <a:r>
                <a:rPr lang="en-US" sz="1100" b="1" spc="-31">
                  <a:solidFill>
                    <a:srgbClr val="FFFFFF"/>
                  </a:solidFill>
                  <a:latin typeface="DM Sans Bold"/>
                  <a:ea typeface="DM Sans Bold"/>
                  <a:cs typeface="DM Sans Bold"/>
                  <a:sym typeface="DM Sans Bold"/>
                </a:rPr>
                <a:t>8</a:t>
              </a:r>
            </a:p>
          </p:txBody>
        </p:sp>
      </p:grpSp>
      <p:grpSp>
        <p:nvGrpSpPr>
          <p:cNvPr id="93" name="Group 92">
            <a:extLst>
              <a:ext uri="{FF2B5EF4-FFF2-40B4-BE49-F238E27FC236}">
                <a16:creationId xmlns:a16="http://schemas.microsoft.com/office/drawing/2014/main" id="{CDF67CC0-2737-E57B-2E77-B0A49F384D3F}"/>
              </a:ext>
            </a:extLst>
          </p:cNvPr>
          <p:cNvGrpSpPr/>
          <p:nvPr/>
        </p:nvGrpSpPr>
        <p:grpSpPr>
          <a:xfrm>
            <a:off x="6613187" y="2095919"/>
            <a:ext cx="264772" cy="261610"/>
            <a:chOff x="-2" y="14287"/>
            <a:chExt cx="735568" cy="730836"/>
          </a:xfrm>
        </p:grpSpPr>
        <p:sp>
          <p:nvSpPr>
            <p:cNvPr id="94" name="Freeform 49">
              <a:extLst>
                <a:ext uri="{FF2B5EF4-FFF2-40B4-BE49-F238E27FC236}">
                  <a16:creationId xmlns:a16="http://schemas.microsoft.com/office/drawing/2014/main" id="{96403C49-827C-D468-9525-753931786D26}"/>
                </a:ext>
              </a:extLst>
            </p:cNvPr>
            <p:cNvSpPr/>
            <p:nvPr/>
          </p:nvSpPr>
          <p:spPr>
            <a:xfrm>
              <a:off x="-2" y="14287"/>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chemeClr val="accent5"/>
            </a:solidFill>
          </p:spPr>
          <p:txBody>
            <a:bodyPr/>
            <a:lstStyle/>
            <a:p>
              <a:endParaRPr lang="en-GB"/>
            </a:p>
          </p:txBody>
        </p:sp>
        <p:sp>
          <p:nvSpPr>
            <p:cNvPr id="95" name="TextBox 50">
              <a:extLst>
                <a:ext uri="{FF2B5EF4-FFF2-40B4-BE49-F238E27FC236}">
                  <a16:creationId xmlns:a16="http://schemas.microsoft.com/office/drawing/2014/main" id="{CB8A746A-3B17-A3B0-8DC3-8CF32E71EFFD}"/>
                </a:ext>
              </a:extLst>
            </p:cNvPr>
            <p:cNvSpPr txBox="1"/>
            <p:nvPr/>
          </p:nvSpPr>
          <p:spPr>
            <a:xfrm>
              <a:off x="68960" y="97091"/>
              <a:ext cx="597649" cy="565229"/>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599"/>
                </a:lnSpc>
              </a:pPr>
              <a:r>
                <a:rPr lang="en-US" sz="1100" b="1" spc="-31">
                  <a:solidFill>
                    <a:srgbClr val="FFFFFF"/>
                  </a:solidFill>
                  <a:latin typeface="DM Sans Bold"/>
                  <a:ea typeface="DM Sans Bold"/>
                  <a:cs typeface="DM Sans Bold"/>
                  <a:sym typeface="DM Sans Bold"/>
                </a:rPr>
                <a:t>11</a:t>
              </a:r>
            </a:p>
          </p:txBody>
        </p:sp>
      </p:grpSp>
      <p:sp>
        <p:nvSpPr>
          <p:cNvPr id="97" name="AutoShape 5">
            <a:extLst>
              <a:ext uri="{FF2B5EF4-FFF2-40B4-BE49-F238E27FC236}">
                <a16:creationId xmlns:a16="http://schemas.microsoft.com/office/drawing/2014/main" id="{A197CF2D-7DBF-65CC-32DF-E2761BA01385}"/>
              </a:ext>
            </a:extLst>
          </p:cNvPr>
          <p:cNvSpPr/>
          <p:nvPr/>
        </p:nvSpPr>
        <p:spPr>
          <a:xfrm>
            <a:off x="6454021" y="4695910"/>
            <a:ext cx="10395" cy="740829"/>
          </a:xfrm>
          <a:prstGeom prst="line">
            <a:avLst/>
          </a:prstGeom>
          <a:ln w="28575" cap="rnd">
            <a:solidFill>
              <a:srgbClr val="000000"/>
            </a:solidFill>
            <a:prstDash val="solid"/>
            <a:headEnd type="triangle" w="lg" len="med"/>
            <a:tailEnd type="none" w="sm" len="sm"/>
          </a:ln>
        </p:spPr>
        <p:txBody>
          <a:bodyPr/>
          <a:lstStyle/>
          <a:p>
            <a:endParaRPr lang="en-GB"/>
          </a:p>
        </p:txBody>
      </p:sp>
      <p:grpSp>
        <p:nvGrpSpPr>
          <p:cNvPr id="98" name="Group 97">
            <a:extLst>
              <a:ext uri="{FF2B5EF4-FFF2-40B4-BE49-F238E27FC236}">
                <a16:creationId xmlns:a16="http://schemas.microsoft.com/office/drawing/2014/main" id="{C7DE728F-0209-BB90-2564-9B44CC09C53E}"/>
              </a:ext>
            </a:extLst>
          </p:cNvPr>
          <p:cNvGrpSpPr/>
          <p:nvPr/>
        </p:nvGrpSpPr>
        <p:grpSpPr>
          <a:xfrm>
            <a:off x="4006614" y="1759192"/>
            <a:ext cx="275245" cy="189137"/>
            <a:chOff x="-2" y="14287"/>
            <a:chExt cx="735568" cy="730836"/>
          </a:xfrm>
        </p:grpSpPr>
        <p:sp>
          <p:nvSpPr>
            <p:cNvPr id="99" name="Freeform 49">
              <a:extLst>
                <a:ext uri="{FF2B5EF4-FFF2-40B4-BE49-F238E27FC236}">
                  <a16:creationId xmlns:a16="http://schemas.microsoft.com/office/drawing/2014/main" id="{CD5B3763-296B-56A9-116A-130B31FBB71D}"/>
                </a:ext>
              </a:extLst>
            </p:cNvPr>
            <p:cNvSpPr/>
            <p:nvPr/>
          </p:nvSpPr>
          <p:spPr>
            <a:xfrm>
              <a:off x="-2" y="14287"/>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chemeClr val="accent5"/>
            </a:solidFill>
          </p:spPr>
          <p:txBody>
            <a:bodyPr/>
            <a:lstStyle/>
            <a:p>
              <a:endParaRPr lang="en-GB"/>
            </a:p>
          </p:txBody>
        </p:sp>
        <p:sp>
          <p:nvSpPr>
            <p:cNvPr id="100" name="TextBox 50">
              <a:extLst>
                <a:ext uri="{FF2B5EF4-FFF2-40B4-BE49-F238E27FC236}">
                  <a16:creationId xmlns:a16="http://schemas.microsoft.com/office/drawing/2014/main" id="{F4CF4DDC-AE1F-BD04-FD70-FF99BC0E5DFC}"/>
                </a:ext>
              </a:extLst>
            </p:cNvPr>
            <p:cNvSpPr txBox="1"/>
            <p:nvPr/>
          </p:nvSpPr>
          <p:spPr>
            <a:xfrm>
              <a:off x="68960" y="97091"/>
              <a:ext cx="597649" cy="565229"/>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599"/>
                </a:lnSpc>
              </a:pPr>
              <a:r>
                <a:rPr lang="en-US" sz="1100" b="1" spc="-31">
                  <a:solidFill>
                    <a:srgbClr val="FFFFFF"/>
                  </a:solidFill>
                  <a:latin typeface="DM Sans Bold"/>
                  <a:ea typeface="DM Sans Bold"/>
                  <a:cs typeface="DM Sans Bold"/>
                  <a:sym typeface="DM Sans Bold"/>
                </a:rPr>
                <a:t>12</a:t>
              </a:r>
            </a:p>
          </p:txBody>
        </p:sp>
      </p:grpSp>
      <p:sp>
        <p:nvSpPr>
          <p:cNvPr id="12" name="TextBox 11">
            <a:extLst>
              <a:ext uri="{FF2B5EF4-FFF2-40B4-BE49-F238E27FC236}">
                <a16:creationId xmlns:a16="http://schemas.microsoft.com/office/drawing/2014/main" id="{B547C89D-0BFA-59F8-B21F-412F2E6EB859}"/>
              </a:ext>
            </a:extLst>
          </p:cNvPr>
          <p:cNvSpPr txBox="1"/>
          <p:nvPr/>
        </p:nvSpPr>
        <p:spPr>
          <a:xfrm>
            <a:off x="8915400" y="216123"/>
            <a:ext cx="2990691" cy="523220"/>
          </a:xfrm>
          <a:prstGeom prst="rect">
            <a:avLst/>
          </a:prstGeom>
          <a:noFill/>
        </p:spPr>
        <p:txBody>
          <a:bodyPr wrap="none" rtlCol="0">
            <a:spAutoFit/>
          </a:bodyPr>
          <a:lstStyle/>
          <a:p>
            <a:r>
              <a:rPr lang="en-US" sz="2800" b="1"/>
              <a:t>System Overview</a:t>
            </a:r>
            <a:endParaRPr lang="en-GB" sz="2800" b="1"/>
          </a:p>
        </p:txBody>
      </p:sp>
    </p:spTree>
    <p:extLst>
      <p:ext uri="{BB962C8B-B14F-4D97-AF65-F5344CB8AC3E}">
        <p14:creationId xmlns:p14="http://schemas.microsoft.com/office/powerpoint/2010/main" val="1428368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EC653D-DC32-47F8-B92C-51A440A82738}"/>
              </a:ext>
            </a:extLst>
          </p:cNvPr>
          <p:cNvPicPr>
            <a:picLocks noChangeAspect="1"/>
          </p:cNvPicPr>
          <p:nvPr/>
        </p:nvPicPr>
        <p:blipFill>
          <a:blip r:embed="rId2"/>
          <a:stretch>
            <a:fillRect/>
          </a:stretch>
        </p:blipFill>
        <p:spPr>
          <a:xfrm>
            <a:off x="3582345" y="0"/>
            <a:ext cx="5027309" cy="1295400"/>
          </a:xfrm>
          <a:prstGeom prst="rect">
            <a:avLst/>
          </a:prstGeom>
        </p:spPr>
      </p:pic>
      <p:pic>
        <p:nvPicPr>
          <p:cNvPr id="13" name="Picture 12">
            <a:extLst>
              <a:ext uri="{FF2B5EF4-FFF2-40B4-BE49-F238E27FC236}">
                <a16:creationId xmlns:a16="http://schemas.microsoft.com/office/drawing/2014/main" id="{DBC471EF-3F4A-4A3F-8E93-2485E2C063E1}"/>
              </a:ext>
            </a:extLst>
          </p:cNvPr>
          <p:cNvPicPr>
            <a:picLocks noChangeAspect="1"/>
          </p:cNvPicPr>
          <p:nvPr/>
        </p:nvPicPr>
        <p:blipFill>
          <a:blip r:embed="rId3"/>
          <a:stretch>
            <a:fillRect/>
          </a:stretch>
        </p:blipFill>
        <p:spPr>
          <a:xfrm>
            <a:off x="1219200" y="1786098"/>
            <a:ext cx="3209822" cy="695004"/>
          </a:xfrm>
          <a:prstGeom prst="rect">
            <a:avLst/>
          </a:prstGeom>
        </p:spPr>
      </p:pic>
      <p:pic>
        <p:nvPicPr>
          <p:cNvPr id="16" name="Picture 15">
            <a:extLst>
              <a:ext uri="{FF2B5EF4-FFF2-40B4-BE49-F238E27FC236}">
                <a16:creationId xmlns:a16="http://schemas.microsoft.com/office/drawing/2014/main" id="{B48625AB-4643-419B-AE66-05957D1B7B45}"/>
              </a:ext>
            </a:extLst>
          </p:cNvPr>
          <p:cNvPicPr>
            <a:picLocks noChangeAspect="1"/>
          </p:cNvPicPr>
          <p:nvPr/>
        </p:nvPicPr>
        <p:blipFill>
          <a:blip r:embed="rId4"/>
          <a:stretch>
            <a:fillRect/>
          </a:stretch>
        </p:blipFill>
        <p:spPr>
          <a:xfrm>
            <a:off x="7696200" y="-84226"/>
            <a:ext cx="8915400" cy="7780426"/>
          </a:xfrm>
          <a:prstGeom prst="rect">
            <a:avLst/>
          </a:prstGeom>
        </p:spPr>
      </p:pic>
      <p:pic>
        <p:nvPicPr>
          <p:cNvPr id="15" name="Picture 14">
            <a:extLst>
              <a:ext uri="{FF2B5EF4-FFF2-40B4-BE49-F238E27FC236}">
                <a16:creationId xmlns:a16="http://schemas.microsoft.com/office/drawing/2014/main" id="{91957C69-11B8-4822-A7F4-5357FC72FD12}"/>
              </a:ext>
            </a:extLst>
          </p:cNvPr>
          <p:cNvPicPr>
            <a:picLocks noChangeAspect="1"/>
          </p:cNvPicPr>
          <p:nvPr/>
        </p:nvPicPr>
        <p:blipFill>
          <a:blip r:embed="rId5"/>
          <a:stretch>
            <a:fillRect/>
          </a:stretch>
        </p:blipFill>
        <p:spPr>
          <a:xfrm>
            <a:off x="8610600" y="1072207"/>
            <a:ext cx="3066488" cy="713891"/>
          </a:xfrm>
          <a:prstGeom prst="rect">
            <a:avLst/>
          </a:prstGeom>
        </p:spPr>
      </p:pic>
      <p:pic>
        <p:nvPicPr>
          <p:cNvPr id="17" name="Picture 16">
            <a:extLst>
              <a:ext uri="{FF2B5EF4-FFF2-40B4-BE49-F238E27FC236}">
                <a16:creationId xmlns:a16="http://schemas.microsoft.com/office/drawing/2014/main" id="{017FEFD6-744E-4FE2-BD19-C7D1FF827E55}"/>
              </a:ext>
            </a:extLst>
          </p:cNvPr>
          <p:cNvPicPr>
            <a:picLocks noChangeAspect="1"/>
          </p:cNvPicPr>
          <p:nvPr/>
        </p:nvPicPr>
        <p:blipFill>
          <a:blip r:embed="rId6"/>
          <a:stretch>
            <a:fillRect/>
          </a:stretch>
        </p:blipFill>
        <p:spPr>
          <a:xfrm>
            <a:off x="8238076" y="1835788"/>
            <a:ext cx="3191923" cy="834233"/>
          </a:xfrm>
          <a:prstGeom prst="rect">
            <a:avLst/>
          </a:prstGeom>
        </p:spPr>
      </p:pic>
      <p:pic>
        <p:nvPicPr>
          <p:cNvPr id="18" name="Picture 17">
            <a:extLst>
              <a:ext uri="{FF2B5EF4-FFF2-40B4-BE49-F238E27FC236}">
                <a16:creationId xmlns:a16="http://schemas.microsoft.com/office/drawing/2014/main" id="{34C29118-44B6-4DE8-937F-78D84E9652E5}"/>
              </a:ext>
            </a:extLst>
          </p:cNvPr>
          <p:cNvPicPr>
            <a:picLocks noChangeAspect="1"/>
          </p:cNvPicPr>
          <p:nvPr/>
        </p:nvPicPr>
        <p:blipFill>
          <a:blip r:embed="rId6"/>
          <a:stretch>
            <a:fillRect/>
          </a:stretch>
        </p:blipFill>
        <p:spPr>
          <a:xfrm>
            <a:off x="7696200" y="2959645"/>
            <a:ext cx="3191923" cy="746467"/>
          </a:xfrm>
          <a:prstGeom prst="rect">
            <a:avLst/>
          </a:prstGeom>
        </p:spPr>
      </p:pic>
      <p:pic>
        <p:nvPicPr>
          <p:cNvPr id="19" name="Picture 18">
            <a:extLst>
              <a:ext uri="{FF2B5EF4-FFF2-40B4-BE49-F238E27FC236}">
                <a16:creationId xmlns:a16="http://schemas.microsoft.com/office/drawing/2014/main" id="{F6D1F71D-D414-48E2-93D5-C622DF606DBC}"/>
              </a:ext>
            </a:extLst>
          </p:cNvPr>
          <p:cNvPicPr>
            <a:picLocks noChangeAspect="1"/>
          </p:cNvPicPr>
          <p:nvPr/>
        </p:nvPicPr>
        <p:blipFill>
          <a:blip r:embed="rId6"/>
          <a:stretch>
            <a:fillRect/>
          </a:stretch>
        </p:blipFill>
        <p:spPr>
          <a:xfrm>
            <a:off x="7772400" y="4187979"/>
            <a:ext cx="3276600" cy="688821"/>
          </a:xfrm>
          <a:prstGeom prst="rect">
            <a:avLst/>
          </a:prstGeom>
        </p:spPr>
      </p:pic>
      <p:pic>
        <p:nvPicPr>
          <p:cNvPr id="20" name="Picture 19">
            <a:extLst>
              <a:ext uri="{FF2B5EF4-FFF2-40B4-BE49-F238E27FC236}">
                <a16:creationId xmlns:a16="http://schemas.microsoft.com/office/drawing/2014/main" id="{4DF5FE40-EC2B-4B0B-9A87-CB619EAEDF1E}"/>
              </a:ext>
            </a:extLst>
          </p:cNvPr>
          <p:cNvPicPr>
            <a:picLocks noChangeAspect="1"/>
          </p:cNvPicPr>
          <p:nvPr/>
        </p:nvPicPr>
        <p:blipFill>
          <a:blip r:embed="rId6"/>
          <a:stretch>
            <a:fillRect/>
          </a:stretch>
        </p:blipFill>
        <p:spPr>
          <a:xfrm>
            <a:off x="8440571" y="5405280"/>
            <a:ext cx="2989427" cy="688821"/>
          </a:xfrm>
          <a:prstGeom prst="rect">
            <a:avLst/>
          </a:prstGeom>
        </p:spPr>
      </p:pic>
      <p:pic>
        <p:nvPicPr>
          <p:cNvPr id="21" name="Picture 20">
            <a:extLst>
              <a:ext uri="{FF2B5EF4-FFF2-40B4-BE49-F238E27FC236}">
                <a16:creationId xmlns:a16="http://schemas.microsoft.com/office/drawing/2014/main" id="{7861E396-8FE7-4F45-ACA6-88AECCB76344}"/>
              </a:ext>
            </a:extLst>
          </p:cNvPr>
          <p:cNvPicPr>
            <a:picLocks noChangeAspect="1"/>
          </p:cNvPicPr>
          <p:nvPr/>
        </p:nvPicPr>
        <p:blipFill>
          <a:blip r:embed="rId7"/>
          <a:stretch>
            <a:fillRect/>
          </a:stretch>
        </p:blipFill>
        <p:spPr>
          <a:xfrm>
            <a:off x="1361956" y="2719230"/>
            <a:ext cx="4419600" cy="1468749"/>
          </a:xfrm>
          <a:prstGeom prst="rect">
            <a:avLst/>
          </a:prstGeom>
        </p:spPr>
      </p:pic>
      <p:pic>
        <p:nvPicPr>
          <p:cNvPr id="22" name="Picture 21">
            <a:extLst>
              <a:ext uri="{FF2B5EF4-FFF2-40B4-BE49-F238E27FC236}">
                <a16:creationId xmlns:a16="http://schemas.microsoft.com/office/drawing/2014/main" id="{0FC9C706-19E7-4204-954F-E334B1699981}"/>
              </a:ext>
            </a:extLst>
          </p:cNvPr>
          <p:cNvPicPr>
            <a:picLocks noChangeAspect="1"/>
          </p:cNvPicPr>
          <p:nvPr/>
        </p:nvPicPr>
        <p:blipFill>
          <a:blip r:embed="rId8"/>
          <a:stretch>
            <a:fillRect/>
          </a:stretch>
        </p:blipFill>
        <p:spPr>
          <a:xfrm>
            <a:off x="8754903" y="2028698"/>
            <a:ext cx="2751297" cy="485902"/>
          </a:xfrm>
          <a:prstGeom prst="rect">
            <a:avLst/>
          </a:prstGeom>
        </p:spPr>
      </p:pic>
      <p:pic>
        <p:nvPicPr>
          <p:cNvPr id="23" name="Picture 22">
            <a:extLst>
              <a:ext uri="{FF2B5EF4-FFF2-40B4-BE49-F238E27FC236}">
                <a16:creationId xmlns:a16="http://schemas.microsoft.com/office/drawing/2014/main" id="{7A84621E-D145-40EF-8219-8A9882CDB82B}"/>
              </a:ext>
            </a:extLst>
          </p:cNvPr>
          <p:cNvPicPr>
            <a:picLocks noChangeAspect="1"/>
          </p:cNvPicPr>
          <p:nvPr/>
        </p:nvPicPr>
        <p:blipFill>
          <a:blip r:embed="rId9"/>
          <a:stretch>
            <a:fillRect/>
          </a:stretch>
        </p:blipFill>
        <p:spPr>
          <a:xfrm>
            <a:off x="8347382" y="2057400"/>
            <a:ext cx="415618" cy="415618"/>
          </a:xfrm>
          <a:prstGeom prst="ellipse">
            <a:avLst/>
          </a:prstGeom>
        </p:spPr>
      </p:pic>
      <p:pic>
        <p:nvPicPr>
          <p:cNvPr id="24" name="Picture 23">
            <a:extLst>
              <a:ext uri="{FF2B5EF4-FFF2-40B4-BE49-F238E27FC236}">
                <a16:creationId xmlns:a16="http://schemas.microsoft.com/office/drawing/2014/main" id="{5FB64621-2DF1-43AE-8423-A9BE1D22D814}"/>
              </a:ext>
            </a:extLst>
          </p:cNvPr>
          <p:cNvPicPr>
            <a:picLocks noChangeAspect="1"/>
          </p:cNvPicPr>
          <p:nvPr/>
        </p:nvPicPr>
        <p:blipFill>
          <a:blip r:embed="rId10"/>
          <a:stretch>
            <a:fillRect/>
          </a:stretch>
        </p:blipFill>
        <p:spPr>
          <a:xfrm>
            <a:off x="8382000" y="3073714"/>
            <a:ext cx="2598949" cy="507686"/>
          </a:xfrm>
          <a:prstGeom prst="rect">
            <a:avLst/>
          </a:prstGeom>
        </p:spPr>
      </p:pic>
      <p:pic>
        <p:nvPicPr>
          <p:cNvPr id="25" name="Picture 24">
            <a:extLst>
              <a:ext uri="{FF2B5EF4-FFF2-40B4-BE49-F238E27FC236}">
                <a16:creationId xmlns:a16="http://schemas.microsoft.com/office/drawing/2014/main" id="{4DF02B2C-B9B0-4AC7-A6F9-D7CCFCE5FF39}"/>
              </a:ext>
            </a:extLst>
          </p:cNvPr>
          <p:cNvPicPr>
            <a:picLocks noChangeAspect="1"/>
          </p:cNvPicPr>
          <p:nvPr/>
        </p:nvPicPr>
        <p:blipFill>
          <a:blip r:embed="rId11"/>
          <a:stretch>
            <a:fillRect/>
          </a:stretch>
        </p:blipFill>
        <p:spPr>
          <a:xfrm>
            <a:off x="7840288" y="3099335"/>
            <a:ext cx="465675" cy="465675"/>
          </a:xfrm>
          <a:prstGeom prst="ellipse">
            <a:avLst/>
          </a:prstGeom>
        </p:spPr>
      </p:pic>
      <p:pic>
        <p:nvPicPr>
          <p:cNvPr id="28" name="Picture 27">
            <a:extLst>
              <a:ext uri="{FF2B5EF4-FFF2-40B4-BE49-F238E27FC236}">
                <a16:creationId xmlns:a16="http://schemas.microsoft.com/office/drawing/2014/main" id="{F16F1B5A-291B-42CD-8381-0DBBA0822D81}"/>
              </a:ext>
            </a:extLst>
          </p:cNvPr>
          <p:cNvPicPr>
            <a:picLocks noChangeAspect="1"/>
          </p:cNvPicPr>
          <p:nvPr/>
        </p:nvPicPr>
        <p:blipFill>
          <a:blip r:embed="rId12"/>
          <a:stretch>
            <a:fillRect/>
          </a:stretch>
        </p:blipFill>
        <p:spPr>
          <a:xfrm>
            <a:off x="8305963" y="4294243"/>
            <a:ext cx="2945305" cy="491970"/>
          </a:xfrm>
          <a:prstGeom prst="rect">
            <a:avLst/>
          </a:prstGeom>
        </p:spPr>
      </p:pic>
      <p:pic>
        <p:nvPicPr>
          <p:cNvPr id="29" name="Picture 28">
            <a:extLst>
              <a:ext uri="{FF2B5EF4-FFF2-40B4-BE49-F238E27FC236}">
                <a16:creationId xmlns:a16="http://schemas.microsoft.com/office/drawing/2014/main" id="{76B1E0D1-1E6B-4D3D-A87E-AA574470033D}"/>
              </a:ext>
            </a:extLst>
          </p:cNvPr>
          <p:cNvPicPr>
            <a:picLocks noChangeAspect="1"/>
          </p:cNvPicPr>
          <p:nvPr/>
        </p:nvPicPr>
        <p:blipFill>
          <a:blip r:embed="rId13"/>
          <a:stretch>
            <a:fillRect/>
          </a:stretch>
        </p:blipFill>
        <p:spPr>
          <a:xfrm>
            <a:off x="7894091" y="4343400"/>
            <a:ext cx="411709" cy="411709"/>
          </a:xfrm>
          <a:prstGeom prst="ellipse">
            <a:avLst/>
          </a:prstGeom>
        </p:spPr>
      </p:pic>
      <p:pic>
        <p:nvPicPr>
          <p:cNvPr id="30" name="Picture 29">
            <a:extLst>
              <a:ext uri="{FF2B5EF4-FFF2-40B4-BE49-F238E27FC236}">
                <a16:creationId xmlns:a16="http://schemas.microsoft.com/office/drawing/2014/main" id="{CA99BF16-D279-4415-B52D-4B379F0FEC36}"/>
              </a:ext>
            </a:extLst>
          </p:cNvPr>
          <p:cNvPicPr>
            <a:picLocks noChangeAspect="1"/>
          </p:cNvPicPr>
          <p:nvPr/>
        </p:nvPicPr>
        <p:blipFill>
          <a:blip r:embed="rId14"/>
          <a:stretch>
            <a:fillRect/>
          </a:stretch>
        </p:blipFill>
        <p:spPr>
          <a:xfrm>
            <a:off x="9067800" y="5559130"/>
            <a:ext cx="2608428" cy="460670"/>
          </a:xfrm>
          <a:prstGeom prst="rect">
            <a:avLst/>
          </a:prstGeom>
        </p:spPr>
      </p:pic>
      <p:pic>
        <p:nvPicPr>
          <p:cNvPr id="31" name="Picture 30">
            <a:extLst>
              <a:ext uri="{FF2B5EF4-FFF2-40B4-BE49-F238E27FC236}">
                <a16:creationId xmlns:a16="http://schemas.microsoft.com/office/drawing/2014/main" id="{197293ED-75D1-455D-A551-C52AAF8A7B52}"/>
              </a:ext>
            </a:extLst>
          </p:cNvPr>
          <p:cNvPicPr>
            <a:picLocks noChangeAspect="1"/>
          </p:cNvPicPr>
          <p:nvPr/>
        </p:nvPicPr>
        <p:blipFill>
          <a:blip r:embed="rId15"/>
          <a:stretch>
            <a:fillRect/>
          </a:stretch>
        </p:blipFill>
        <p:spPr>
          <a:xfrm>
            <a:off x="8555191" y="5519355"/>
            <a:ext cx="460670" cy="460670"/>
          </a:xfrm>
          <a:prstGeom prst="ellipse">
            <a:avLst/>
          </a:prstGeom>
        </p:spPr>
      </p:pic>
    </p:spTree>
    <p:extLst>
      <p:ext uri="{BB962C8B-B14F-4D97-AF65-F5344CB8AC3E}">
        <p14:creationId xmlns:p14="http://schemas.microsoft.com/office/powerpoint/2010/main" val="21122023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5DA84D-1595-1A09-AAC0-6E20E259ADFE}"/>
              </a:ext>
            </a:extLst>
          </p:cNvPr>
          <p:cNvPicPr>
            <a:picLocks noChangeAspect="1"/>
          </p:cNvPicPr>
          <p:nvPr/>
        </p:nvPicPr>
        <p:blipFill>
          <a:blip r:embed="rId2"/>
          <a:stretch>
            <a:fillRect/>
          </a:stretch>
        </p:blipFill>
        <p:spPr>
          <a:xfrm>
            <a:off x="209550" y="2463265"/>
            <a:ext cx="5985352" cy="327660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5C7F4C71-840F-B2E2-DD8A-939C3B827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828800"/>
            <a:ext cx="5562600" cy="3892015"/>
          </a:xfrm>
          <a:prstGeom prst="rect">
            <a:avLst/>
          </a:prstGeom>
        </p:spPr>
      </p:pic>
      <p:sp>
        <p:nvSpPr>
          <p:cNvPr id="10" name="TextBox 9">
            <a:extLst>
              <a:ext uri="{FF2B5EF4-FFF2-40B4-BE49-F238E27FC236}">
                <a16:creationId xmlns:a16="http://schemas.microsoft.com/office/drawing/2014/main" id="{A9DCEBE0-A86B-0467-4C45-00A46782224F}"/>
              </a:ext>
            </a:extLst>
          </p:cNvPr>
          <p:cNvSpPr txBox="1"/>
          <p:nvPr/>
        </p:nvSpPr>
        <p:spPr>
          <a:xfrm>
            <a:off x="8382000" y="1137185"/>
            <a:ext cx="1922321" cy="369332"/>
          </a:xfrm>
          <a:prstGeom prst="rect">
            <a:avLst/>
          </a:prstGeom>
          <a:noFill/>
        </p:spPr>
        <p:txBody>
          <a:bodyPr wrap="none" rtlCol="0">
            <a:spAutoFit/>
          </a:bodyPr>
          <a:lstStyle/>
          <a:p>
            <a:r>
              <a:rPr lang="en-US"/>
              <a:t>Visualize the data</a:t>
            </a:r>
            <a:endParaRPr lang="en-GB"/>
          </a:p>
        </p:txBody>
      </p:sp>
      <p:sp>
        <p:nvSpPr>
          <p:cNvPr id="11" name="TextBox 10">
            <a:extLst>
              <a:ext uri="{FF2B5EF4-FFF2-40B4-BE49-F238E27FC236}">
                <a16:creationId xmlns:a16="http://schemas.microsoft.com/office/drawing/2014/main" id="{4D134AC1-378D-EBE8-382C-FA00233357D0}"/>
              </a:ext>
            </a:extLst>
          </p:cNvPr>
          <p:cNvSpPr txBox="1"/>
          <p:nvPr/>
        </p:nvSpPr>
        <p:spPr>
          <a:xfrm>
            <a:off x="1676400" y="1845726"/>
            <a:ext cx="1678023" cy="369332"/>
          </a:xfrm>
          <a:prstGeom prst="rect">
            <a:avLst/>
          </a:prstGeom>
          <a:noFill/>
        </p:spPr>
        <p:txBody>
          <a:bodyPr wrap="none" rtlCol="0">
            <a:spAutoFit/>
          </a:bodyPr>
          <a:lstStyle/>
          <a:p>
            <a:r>
              <a:rPr lang="en-US"/>
              <a:t>Transcriptions </a:t>
            </a:r>
            <a:endParaRPr lang="en-GB"/>
          </a:p>
        </p:txBody>
      </p:sp>
    </p:spTree>
    <p:extLst>
      <p:ext uri="{BB962C8B-B14F-4D97-AF65-F5344CB8AC3E}">
        <p14:creationId xmlns:p14="http://schemas.microsoft.com/office/powerpoint/2010/main" val="195987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EE7E11-7799-8656-1E85-DBF4F95CA10D}"/>
              </a:ext>
            </a:extLst>
          </p:cNvPr>
          <p:cNvPicPr>
            <a:picLocks noChangeAspect="1"/>
          </p:cNvPicPr>
          <p:nvPr/>
        </p:nvPicPr>
        <p:blipFill>
          <a:blip r:embed="rId2"/>
          <a:stretch>
            <a:fillRect/>
          </a:stretch>
        </p:blipFill>
        <p:spPr>
          <a:xfrm>
            <a:off x="152400" y="1752600"/>
            <a:ext cx="5212384" cy="3962400"/>
          </a:xfrm>
          <a:prstGeom prst="rect">
            <a:avLst/>
          </a:prstGeom>
        </p:spPr>
      </p:pic>
      <p:sp>
        <p:nvSpPr>
          <p:cNvPr id="6" name="TextBox 5">
            <a:extLst>
              <a:ext uri="{FF2B5EF4-FFF2-40B4-BE49-F238E27FC236}">
                <a16:creationId xmlns:a16="http://schemas.microsoft.com/office/drawing/2014/main" id="{4B54B5FA-3748-AD9A-EF44-288F7B321459}"/>
              </a:ext>
            </a:extLst>
          </p:cNvPr>
          <p:cNvSpPr txBox="1"/>
          <p:nvPr/>
        </p:nvSpPr>
        <p:spPr>
          <a:xfrm>
            <a:off x="914400" y="1143000"/>
            <a:ext cx="915635" cy="400110"/>
          </a:xfrm>
          <a:prstGeom prst="rect">
            <a:avLst/>
          </a:prstGeom>
          <a:noFill/>
        </p:spPr>
        <p:txBody>
          <a:bodyPr wrap="none" rtlCol="0">
            <a:spAutoFit/>
          </a:bodyPr>
          <a:lstStyle/>
          <a:p>
            <a:r>
              <a:rPr lang="en-US" sz="2000" b="1"/>
              <a:t>Model</a:t>
            </a:r>
            <a:endParaRPr lang="en-GB" sz="2000" b="1"/>
          </a:p>
        </p:txBody>
      </p:sp>
      <p:pic>
        <p:nvPicPr>
          <p:cNvPr id="8" name="Picture 7">
            <a:extLst>
              <a:ext uri="{FF2B5EF4-FFF2-40B4-BE49-F238E27FC236}">
                <a16:creationId xmlns:a16="http://schemas.microsoft.com/office/drawing/2014/main" id="{4EFCFAC1-EC82-8AF2-D6A7-079DF8DA9DB3}"/>
              </a:ext>
            </a:extLst>
          </p:cNvPr>
          <p:cNvPicPr>
            <a:picLocks noChangeAspect="1"/>
          </p:cNvPicPr>
          <p:nvPr/>
        </p:nvPicPr>
        <p:blipFill>
          <a:blip r:embed="rId3"/>
          <a:stretch>
            <a:fillRect/>
          </a:stretch>
        </p:blipFill>
        <p:spPr>
          <a:xfrm>
            <a:off x="5562600" y="1813029"/>
            <a:ext cx="5867400" cy="3901971"/>
          </a:xfrm>
          <a:prstGeom prst="rect">
            <a:avLst/>
          </a:prstGeom>
        </p:spPr>
      </p:pic>
      <p:sp>
        <p:nvSpPr>
          <p:cNvPr id="10" name="TextBox 9">
            <a:extLst>
              <a:ext uri="{FF2B5EF4-FFF2-40B4-BE49-F238E27FC236}">
                <a16:creationId xmlns:a16="http://schemas.microsoft.com/office/drawing/2014/main" id="{FAE77CB0-9BF1-8278-2B42-BA8309E5F10E}"/>
              </a:ext>
            </a:extLst>
          </p:cNvPr>
          <p:cNvSpPr txBox="1"/>
          <p:nvPr/>
        </p:nvSpPr>
        <p:spPr>
          <a:xfrm>
            <a:off x="6400800" y="1190655"/>
            <a:ext cx="2119939" cy="400110"/>
          </a:xfrm>
          <a:prstGeom prst="rect">
            <a:avLst/>
          </a:prstGeom>
          <a:noFill/>
        </p:spPr>
        <p:txBody>
          <a:bodyPr wrap="none" rtlCol="0">
            <a:spAutoFit/>
          </a:bodyPr>
          <a:lstStyle/>
          <a:p>
            <a:r>
              <a:rPr lang="en-US" sz="2000" b="1"/>
              <a:t>Pre - processing </a:t>
            </a:r>
            <a:endParaRPr lang="en-GB" sz="2000" b="1"/>
          </a:p>
        </p:txBody>
      </p:sp>
    </p:spTree>
    <p:extLst>
      <p:ext uri="{BB962C8B-B14F-4D97-AF65-F5344CB8AC3E}">
        <p14:creationId xmlns:p14="http://schemas.microsoft.com/office/powerpoint/2010/main" val="3144557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EEC1E0-37A5-9947-14E6-83DF77E776D3}"/>
              </a:ext>
            </a:extLst>
          </p:cNvPr>
          <p:cNvPicPr>
            <a:picLocks noChangeAspect="1"/>
          </p:cNvPicPr>
          <p:nvPr/>
        </p:nvPicPr>
        <p:blipFill>
          <a:blip r:embed="rId2"/>
          <a:stretch>
            <a:fillRect/>
          </a:stretch>
        </p:blipFill>
        <p:spPr>
          <a:xfrm>
            <a:off x="1447800" y="1371600"/>
            <a:ext cx="2146644" cy="4648200"/>
          </a:xfrm>
          <a:prstGeom prst="rect">
            <a:avLst/>
          </a:prstGeom>
        </p:spPr>
      </p:pic>
      <p:pic>
        <p:nvPicPr>
          <p:cNvPr id="13" name="Picture 12">
            <a:extLst>
              <a:ext uri="{FF2B5EF4-FFF2-40B4-BE49-F238E27FC236}">
                <a16:creationId xmlns:a16="http://schemas.microsoft.com/office/drawing/2014/main" id="{468604F8-1A19-40D3-5CA5-5D4B78DD9B84}"/>
              </a:ext>
            </a:extLst>
          </p:cNvPr>
          <p:cNvPicPr>
            <a:picLocks noChangeAspect="1"/>
          </p:cNvPicPr>
          <p:nvPr/>
        </p:nvPicPr>
        <p:blipFill>
          <a:blip r:embed="rId3"/>
          <a:stretch>
            <a:fillRect/>
          </a:stretch>
        </p:blipFill>
        <p:spPr>
          <a:xfrm>
            <a:off x="5022678" y="1219200"/>
            <a:ext cx="2146644" cy="4648200"/>
          </a:xfrm>
          <a:prstGeom prst="rect">
            <a:avLst/>
          </a:prstGeom>
        </p:spPr>
      </p:pic>
      <p:pic>
        <p:nvPicPr>
          <p:cNvPr id="25" name="Picture 24">
            <a:extLst>
              <a:ext uri="{FF2B5EF4-FFF2-40B4-BE49-F238E27FC236}">
                <a16:creationId xmlns:a16="http://schemas.microsoft.com/office/drawing/2014/main" id="{C8380591-96B2-16E9-E51B-DF836ABE8A37}"/>
              </a:ext>
            </a:extLst>
          </p:cNvPr>
          <p:cNvPicPr>
            <a:picLocks noChangeAspect="1"/>
          </p:cNvPicPr>
          <p:nvPr/>
        </p:nvPicPr>
        <p:blipFill>
          <a:blip r:embed="rId4"/>
          <a:stretch>
            <a:fillRect/>
          </a:stretch>
        </p:blipFill>
        <p:spPr>
          <a:xfrm>
            <a:off x="8686800" y="607879"/>
            <a:ext cx="2333623" cy="5053071"/>
          </a:xfrm>
          <a:prstGeom prst="rect">
            <a:avLst/>
          </a:prstGeom>
        </p:spPr>
      </p:pic>
      <p:sp>
        <p:nvSpPr>
          <p:cNvPr id="26" name="TextBox 25">
            <a:extLst>
              <a:ext uri="{FF2B5EF4-FFF2-40B4-BE49-F238E27FC236}">
                <a16:creationId xmlns:a16="http://schemas.microsoft.com/office/drawing/2014/main" id="{2496896F-E929-9D54-65E8-08B030159892}"/>
              </a:ext>
            </a:extLst>
          </p:cNvPr>
          <p:cNvSpPr txBox="1"/>
          <p:nvPr/>
        </p:nvSpPr>
        <p:spPr>
          <a:xfrm>
            <a:off x="4800600" y="228600"/>
            <a:ext cx="1928605" cy="461665"/>
          </a:xfrm>
          <a:prstGeom prst="rect">
            <a:avLst/>
          </a:prstGeom>
          <a:noFill/>
        </p:spPr>
        <p:txBody>
          <a:bodyPr wrap="none" rtlCol="0">
            <a:spAutoFit/>
          </a:bodyPr>
          <a:lstStyle/>
          <a:p>
            <a:r>
              <a:rPr lang="en-US" sz="2400" b="1"/>
              <a:t>Wireframes </a:t>
            </a:r>
            <a:endParaRPr lang="en-GB" sz="2400" b="1"/>
          </a:p>
        </p:txBody>
      </p:sp>
    </p:spTree>
    <p:extLst>
      <p:ext uri="{BB962C8B-B14F-4D97-AF65-F5344CB8AC3E}">
        <p14:creationId xmlns:p14="http://schemas.microsoft.com/office/powerpoint/2010/main" val="2643702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phone&#10;&#10;Description automatically generated">
            <a:extLst>
              <a:ext uri="{FF2B5EF4-FFF2-40B4-BE49-F238E27FC236}">
                <a16:creationId xmlns:a16="http://schemas.microsoft.com/office/drawing/2014/main" id="{05164055-63A4-96C3-FEC8-0A91C367D017}"/>
              </a:ext>
            </a:extLst>
          </p:cNvPr>
          <p:cNvPicPr>
            <a:picLocks noChangeAspect="1"/>
          </p:cNvPicPr>
          <p:nvPr/>
        </p:nvPicPr>
        <p:blipFill>
          <a:blip r:embed="rId2"/>
          <a:stretch>
            <a:fillRect/>
          </a:stretch>
        </p:blipFill>
        <p:spPr>
          <a:xfrm>
            <a:off x="2133600" y="700473"/>
            <a:ext cx="2550318" cy="5514203"/>
          </a:xfrm>
          <a:prstGeom prst="rect">
            <a:avLst/>
          </a:prstGeom>
          <a:noFill/>
        </p:spPr>
      </p:pic>
      <p:pic>
        <p:nvPicPr>
          <p:cNvPr id="10" name="Picture 9">
            <a:extLst>
              <a:ext uri="{FF2B5EF4-FFF2-40B4-BE49-F238E27FC236}">
                <a16:creationId xmlns:a16="http://schemas.microsoft.com/office/drawing/2014/main" id="{35B8D6A0-AEF1-8C23-C0C5-CDAC683349A0}"/>
              </a:ext>
            </a:extLst>
          </p:cNvPr>
          <p:cNvPicPr>
            <a:picLocks noChangeAspect="1"/>
          </p:cNvPicPr>
          <p:nvPr/>
        </p:nvPicPr>
        <p:blipFill>
          <a:blip r:embed="rId3"/>
          <a:stretch>
            <a:fillRect/>
          </a:stretch>
        </p:blipFill>
        <p:spPr>
          <a:xfrm>
            <a:off x="5673966" y="2803669"/>
            <a:ext cx="2258276" cy="653906"/>
          </a:xfrm>
          <a:prstGeom prst="rect">
            <a:avLst/>
          </a:prstGeom>
        </p:spPr>
      </p:pic>
      <p:pic>
        <p:nvPicPr>
          <p:cNvPr id="14" name="Picture 13">
            <a:extLst>
              <a:ext uri="{FF2B5EF4-FFF2-40B4-BE49-F238E27FC236}">
                <a16:creationId xmlns:a16="http://schemas.microsoft.com/office/drawing/2014/main" id="{75E111EA-5611-600F-8EF6-0A3BD7640A61}"/>
              </a:ext>
            </a:extLst>
          </p:cNvPr>
          <p:cNvPicPr>
            <a:picLocks noChangeAspect="1"/>
          </p:cNvPicPr>
          <p:nvPr/>
        </p:nvPicPr>
        <p:blipFill>
          <a:blip r:embed="rId4"/>
          <a:stretch>
            <a:fillRect/>
          </a:stretch>
        </p:blipFill>
        <p:spPr>
          <a:xfrm>
            <a:off x="8610600" y="1381730"/>
            <a:ext cx="1960749" cy="2483139"/>
          </a:xfrm>
          <a:prstGeom prst="rect">
            <a:avLst/>
          </a:prstGeom>
        </p:spPr>
      </p:pic>
      <p:pic>
        <p:nvPicPr>
          <p:cNvPr id="16" name="Picture 15">
            <a:extLst>
              <a:ext uri="{FF2B5EF4-FFF2-40B4-BE49-F238E27FC236}">
                <a16:creationId xmlns:a16="http://schemas.microsoft.com/office/drawing/2014/main" id="{32BA7F41-DBCB-C333-64D8-DC09C5360DE4}"/>
              </a:ext>
            </a:extLst>
          </p:cNvPr>
          <p:cNvPicPr>
            <a:picLocks noChangeAspect="1"/>
          </p:cNvPicPr>
          <p:nvPr/>
        </p:nvPicPr>
        <p:blipFill>
          <a:blip r:embed="rId5"/>
          <a:stretch>
            <a:fillRect/>
          </a:stretch>
        </p:blipFill>
        <p:spPr>
          <a:xfrm>
            <a:off x="7932242" y="2286000"/>
            <a:ext cx="738613" cy="674600"/>
          </a:xfrm>
          <a:prstGeom prst="rect">
            <a:avLst/>
          </a:prstGeom>
        </p:spPr>
      </p:pic>
    </p:spTree>
    <p:extLst>
      <p:ext uri="{BB962C8B-B14F-4D97-AF65-F5344CB8AC3E}">
        <p14:creationId xmlns:p14="http://schemas.microsoft.com/office/powerpoint/2010/main" val="35437237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9A728F-93E1-470E-B395-201245EDC8C7}"/>
              </a:ext>
            </a:extLst>
          </p:cNvPr>
          <p:cNvPicPr>
            <a:picLocks noChangeAspect="1"/>
          </p:cNvPicPr>
          <p:nvPr/>
        </p:nvPicPr>
        <p:blipFill>
          <a:blip r:embed="rId2"/>
          <a:stretch>
            <a:fillRect/>
          </a:stretch>
        </p:blipFill>
        <p:spPr>
          <a:xfrm>
            <a:off x="2286000" y="152400"/>
            <a:ext cx="7620000" cy="1350900"/>
          </a:xfrm>
          <a:prstGeom prst="rect">
            <a:avLst/>
          </a:prstGeom>
        </p:spPr>
      </p:pic>
      <p:sp>
        <p:nvSpPr>
          <p:cNvPr id="3" name="Rectangle 2">
            <a:extLst>
              <a:ext uri="{FF2B5EF4-FFF2-40B4-BE49-F238E27FC236}">
                <a16:creationId xmlns:a16="http://schemas.microsoft.com/office/drawing/2014/main" id="{9E672FBC-BBDF-3465-7D18-B68A1B40BB4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IT21229084</a:t>
            </a:r>
            <a:r>
              <a:rPr lang="en-US" sz="1800">
                <a:solidFill>
                  <a:schemeClr val="tx1"/>
                </a:solidFill>
              </a:rPr>
              <a:t>   |   </a:t>
            </a:r>
            <a:r>
              <a:rPr lang="en-US" b="1">
                <a:solidFill>
                  <a:schemeClr val="tx1"/>
                </a:solidFill>
              </a:rPr>
              <a:t>Iroshan G.H.M   </a:t>
            </a:r>
            <a:r>
              <a:rPr lang="en-US" sz="1800">
                <a:solidFill>
                  <a:schemeClr val="tx1"/>
                </a:solidFill>
              </a:rPr>
              <a:t>|   </a:t>
            </a:r>
            <a:r>
              <a:rPr lang="en-US" sz="1800" b="1">
                <a:solidFill>
                  <a:schemeClr val="tx1"/>
                </a:solidFill>
              </a:rPr>
              <a:t>24-25J-132</a:t>
            </a:r>
          </a:p>
        </p:txBody>
      </p:sp>
      <p:pic>
        <p:nvPicPr>
          <p:cNvPr id="6" name="Picture 5">
            <a:extLst>
              <a:ext uri="{FF2B5EF4-FFF2-40B4-BE49-F238E27FC236}">
                <a16:creationId xmlns:a16="http://schemas.microsoft.com/office/drawing/2014/main" id="{7456053A-5BC4-FAD4-46F3-51304E741354}"/>
              </a:ext>
            </a:extLst>
          </p:cNvPr>
          <p:cNvPicPr>
            <a:picLocks noChangeAspect="1"/>
          </p:cNvPicPr>
          <p:nvPr/>
        </p:nvPicPr>
        <p:blipFill>
          <a:blip r:embed="rId3"/>
          <a:stretch>
            <a:fillRect/>
          </a:stretch>
        </p:blipFill>
        <p:spPr>
          <a:xfrm>
            <a:off x="257175" y="1462449"/>
            <a:ext cx="2057400" cy="673021"/>
          </a:xfrm>
          <a:prstGeom prst="rect">
            <a:avLst/>
          </a:prstGeom>
        </p:spPr>
      </p:pic>
      <p:pic>
        <p:nvPicPr>
          <p:cNvPr id="8" name="Picture 7">
            <a:extLst>
              <a:ext uri="{FF2B5EF4-FFF2-40B4-BE49-F238E27FC236}">
                <a16:creationId xmlns:a16="http://schemas.microsoft.com/office/drawing/2014/main" id="{85F863E5-7011-C960-4CE2-E86DBA39DB97}"/>
              </a:ext>
            </a:extLst>
          </p:cNvPr>
          <p:cNvPicPr>
            <a:picLocks noChangeAspect="1"/>
          </p:cNvPicPr>
          <p:nvPr/>
        </p:nvPicPr>
        <p:blipFill>
          <a:blip r:embed="rId4"/>
          <a:stretch>
            <a:fillRect/>
          </a:stretch>
        </p:blipFill>
        <p:spPr>
          <a:xfrm>
            <a:off x="5943600" y="1394392"/>
            <a:ext cx="3017716" cy="644323"/>
          </a:xfrm>
          <a:prstGeom prst="rect">
            <a:avLst/>
          </a:prstGeom>
        </p:spPr>
      </p:pic>
      <p:pic>
        <p:nvPicPr>
          <p:cNvPr id="13" name="Picture 12" descr="A person and person working on a cloud&#10;&#10;Description automatically generated">
            <a:extLst>
              <a:ext uri="{FF2B5EF4-FFF2-40B4-BE49-F238E27FC236}">
                <a16:creationId xmlns:a16="http://schemas.microsoft.com/office/drawing/2014/main" id="{1F7F4044-D37E-AC1C-FD03-AF76B20509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19383" y="4495800"/>
            <a:ext cx="2434649" cy="1892674"/>
          </a:xfrm>
          <a:prstGeom prst="rect">
            <a:avLst/>
          </a:prstGeom>
        </p:spPr>
      </p:pic>
      <p:sp>
        <p:nvSpPr>
          <p:cNvPr id="5" name="Rectangle 2">
            <a:extLst>
              <a:ext uri="{FF2B5EF4-FFF2-40B4-BE49-F238E27FC236}">
                <a16:creationId xmlns:a16="http://schemas.microsoft.com/office/drawing/2014/main" id="{893B67F2-32A1-7D4F-0563-D1B8EF6523AE}"/>
              </a:ext>
            </a:extLst>
          </p:cNvPr>
          <p:cNvSpPr>
            <a:spLocks noChangeArrowheads="1"/>
          </p:cNvSpPr>
          <p:nvPr/>
        </p:nvSpPr>
        <p:spPr bwMode="auto">
          <a:xfrm>
            <a:off x="361793" y="2193721"/>
            <a:ext cx="535320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Emergency Communication</a:t>
            </a:r>
            <a:r>
              <a:rPr lang="en-US" altLang="en-US">
                <a:latin typeface="Arial" panose="020B0604020202020204" pitchFamily="34" charset="0"/>
              </a:rPr>
              <a:t> - </a:t>
            </a:r>
            <a:r>
              <a:rPr kumimoji="0" lang="en-US" altLang="en-US" sz="1800" b="0" i="0" u="none" strike="noStrike" cap="none" normalizeH="0" baseline="0">
                <a:ln>
                  <a:noFill/>
                </a:ln>
                <a:solidFill>
                  <a:schemeClr val="tx1"/>
                </a:solidFill>
                <a:effectLst/>
                <a:latin typeface="Arial" panose="020B0604020202020204" pitchFamily="34" charset="0"/>
              </a:rPr>
              <a:t> Initiate requests, select emergency type, and share location.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Two-Way Communication</a:t>
            </a:r>
            <a:r>
              <a:rPr lang="en-US" altLang="en-US">
                <a:latin typeface="Arial" panose="020B0604020202020204" pitchFamily="34" charset="0"/>
              </a:rPr>
              <a:t> - </a:t>
            </a:r>
            <a:r>
              <a:rPr kumimoji="0" lang="en-US" altLang="en-US" sz="1800" b="0" i="0" u="none" strike="noStrike" cap="none" normalizeH="0" baseline="0">
                <a:ln>
                  <a:noFill/>
                </a:ln>
                <a:solidFill>
                  <a:schemeClr val="tx1"/>
                </a:solidFill>
                <a:effectLst/>
                <a:latin typeface="Arial" panose="020B0604020202020204" pitchFamily="34" charset="0"/>
              </a:rPr>
              <a:t>Real-time Speech-to Text (STT) and Text-to-Speech (TTS).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Predefined Messages</a:t>
            </a:r>
            <a:r>
              <a:rPr lang="en-US" altLang="en-US">
                <a:latin typeface="Arial" panose="020B0604020202020204" pitchFamily="34" charset="0"/>
              </a:rPr>
              <a:t> - </a:t>
            </a:r>
            <a:r>
              <a:rPr kumimoji="0" lang="en-US" altLang="en-US" sz="1800" b="0" i="0" u="none" strike="noStrike" cap="none" normalizeH="0" baseline="0">
                <a:ln>
                  <a:noFill/>
                </a:ln>
                <a:solidFill>
                  <a:schemeClr val="tx1"/>
                </a:solidFill>
                <a:effectLst/>
                <a:latin typeface="Arial" panose="020B0604020202020204" pitchFamily="34" charset="0"/>
              </a:rPr>
              <a:t>Quick templates for emergencies.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Chat Interface</a:t>
            </a:r>
            <a:r>
              <a:rPr kumimoji="0" lang="en-US" altLang="en-US" sz="1800" b="0" i="0" u="none" strike="noStrike" cap="none" normalizeH="0" baseline="0">
                <a:ln>
                  <a:noFill/>
                </a:ln>
                <a:solidFill>
                  <a:schemeClr val="tx1"/>
                </a:solidFill>
                <a:effectLst/>
                <a:latin typeface="Arial" panose="020B0604020202020204" pitchFamily="34" charset="0"/>
              </a:rPr>
              <a:t>: Live transcription and messaging during calls. </a:t>
            </a:r>
          </a:p>
        </p:txBody>
      </p:sp>
      <p:sp>
        <p:nvSpPr>
          <p:cNvPr id="9" name="Rectangle 4">
            <a:extLst>
              <a:ext uri="{FF2B5EF4-FFF2-40B4-BE49-F238E27FC236}">
                <a16:creationId xmlns:a16="http://schemas.microsoft.com/office/drawing/2014/main" id="{79D756B4-46DF-88AD-232E-111B400E1896}"/>
              </a:ext>
            </a:extLst>
          </p:cNvPr>
          <p:cNvSpPr>
            <a:spLocks noChangeArrowheads="1"/>
          </p:cNvSpPr>
          <p:nvPr/>
        </p:nvSpPr>
        <p:spPr bwMode="auto">
          <a:xfrm>
            <a:off x="6096000" y="2241474"/>
            <a:ext cx="609600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Usability</a:t>
            </a:r>
            <a:r>
              <a:rPr lang="en-US" altLang="en-US">
                <a:latin typeface="Arial" panose="020B0604020202020204" pitchFamily="34" charset="0"/>
              </a:rPr>
              <a:t> - </a:t>
            </a:r>
            <a:r>
              <a:rPr kumimoji="0" lang="en-US" altLang="en-US" sz="1800" b="0" i="0" u="none" strike="noStrike" cap="none" normalizeH="0" baseline="0">
                <a:ln>
                  <a:noFill/>
                </a:ln>
                <a:solidFill>
                  <a:schemeClr val="tx1"/>
                </a:solidFill>
                <a:effectLst/>
                <a:latin typeface="Arial" panose="020B0604020202020204" pitchFamily="34" charset="0"/>
              </a:rPr>
              <a:t>Simple, accessible interface.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Reliability</a:t>
            </a:r>
            <a:r>
              <a:rPr lang="en-US" altLang="en-US">
                <a:latin typeface="Arial" panose="020B0604020202020204" pitchFamily="34" charset="0"/>
              </a:rPr>
              <a:t> - </a:t>
            </a:r>
            <a:r>
              <a:rPr kumimoji="0" lang="en-US" altLang="en-US" sz="1800" b="0" i="0" u="none" strike="noStrike" cap="none" normalizeH="0" baseline="0">
                <a:ln>
                  <a:noFill/>
                </a:ln>
                <a:solidFill>
                  <a:schemeClr val="tx1"/>
                </a:solidFill>
                <a:effectLst/>
                <a:latin typeface="Arial" panose="020B0604020202020204" pitchFamily="34" charset="0"/>
              </a:rPr>
              <a:t>Offline functionality in low-connectivity areas.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Performance</a:t>
            </a:r>
            <a:r>
              <a:rPr lang="en-US" altLang="en-US">
                <a:latin typeface="Arial" panose="020B0604020202020204" pitchFamily="34" charset="0"/>
              </a:rPr>
              <a:t> - </a:t>
            </a:r>
            <a:r>
              <a:rPr kumimoji="0" lang="en-US" altLang="en-US" sz="1800" b="0" i="0" u="none" strike="noStrike" cap="none" normalizeH="0" baseline="0">
                <a:ln>
                  <a:noFill/>
                </a:ln>
                <a:solidFill>
                  <a:schemeClr val="tx1"/>
                </a:solidFill>
                <a:effectLst/>
                <a:latin typeface="Arial" panose="020B0604020202020204" pitchFamily="34" charset="0"/>
              </a:rPr>
              <a:t>Low-latency STT/TTS processing.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Privacy</a:t>
            </a:r>
            <a:r>
              <a:rPr lang="en-US" altLang="en-US">
                <a:latin typeface="Arial" panose="020B0604020202020204" pitchFamily="34" charset="0"/>
              </a:rPr>
              <a:t> - </a:t>
            </a:r>
            <a:r>
              <a:rPr kumimoji="0" lang="en-US" altLang="en-US" sz="1800" b="0" i="0" u="none" strike="noStrike" cap="none" normalizeH="0" baseline="0">
                <a:ln>
                  <a:noFill/>
                </a:ln>
                <a:solidFill>
                  <a:schemeClr val="tx1"/>
                </a:solidFill>
                <a:effectLst/>
                <a:latin typeface="Arial" panose="020B0604020202020204" pitchFamily="34" charset="0"/>
              </a:rPr>
              <a:t>Secure handling of user data. </a:t>
            </a:r>
          </a:p>
        </p:txBody>
      </p:sp>
    </p:spTree>
    <p:extLst>
      <p:ext uri="{BB962C8B-B14F-4D97-AF65-F5344CB8AC3E}">
        <p14:creationId xmlns:p14="http://schemas.microsoft.com/office/powerpoint/2010/main" val="4090570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E466C4-1689-4662-BE14-2F644F3E2909}"/>
              </a:ext>
            </a:extLst>
          </p:cNvPr>
          <p:cNvPicPr>
            <a:picLocks noChangeAspect="1"/>
          </p:cNvPicPr>
          <p:nvPr/>
        </p:nvPicPr>
        <p:blipFill>
          <a:blip r:embed="rId3"/>
          <a:stretch>
            <a:fillRect/>
          </a:stretch>
        </p:blipFill>
        <p:spPr>
          <a:xfrm>
            <a:off x="4038600" y="117742"/>
            <a:ext cx="3918514" cy="990600"/>
          </a:xfrm>
          <a:prstGeom prst="rect">
            <a:avLst/>
          </a:prstGeom>
        </p:spPr>
      </p:pic>
      <p:sp>
        <p:nvSpPr>
          <p:cNvPr id="3" name="Rectangle 2">
            <a:extLst>
              <a:ext uri="{FF2B5EF4-FFF2-40B4-BE49-F238E27FC236}">
                <a16:creationId xmlns:a16="http://schemas.microsoft.com/office/drawing/2014/main" id="{88145FD3-5AC6-9D65-204D-C328F3DE7905}"/>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IT21229084</a:t>
            </a:r>
            <a:r>
              <a:rPr lang="en-US" sz="1800">
                <a:solidFill>
                  <a:schemeClr val="tx1"/>
                </a:solidFill>
              </a:rPr>
              <a:t>   |   </a:t>
            </a:r>
            <a:r>
              <a:rPr lang="en-US" b="1">
                <a:solidFill>
                  <a:schemeClr val="tx1"/>
                </a:solidFill>
              </a:rPr>
              <a:t>Iroshan G.H.M   </a:t>
            </a:r>
            <a:r>
              <a:rPr lang="en-US" sz="1800">
                <a:solidFill>
                  <a:schemeClr val="tx1"/>
                </a:solidFill>
              </a:rPr>
              <a:t>|   </a:t>
            </a:r>
            <a:r>
              <a:rPr lang="en-US" sz="1800" b="1">
                <a:solidFill>
                  <a:schemeClr val="tx1"/>
                </a:solidFill>
              </a:rPr>
              <a:t>24-25J-132</a:t>
            </a:r>
          </a:p>
        </p:txBody>
      </p:sp>
      <p:sp>
        <p:nvSpPr>
          <p:cNvPr id="4" name="TextBox 3">
            <a:extLst>
              <a:ext uri="{FF2B5EF4-FFF2-40B4-BE49-F238E27FC236}">
                <a16:creationId xmlns:a16="http://schemas.microsoft.com/office/drawing/2014/main" id="{EE04ABAD-FFF2-8D84-0A3C-91E80962E16F}"/>
              </a:ext>
            </a:extLst>
          </p:cNvPr>
          <p:cNvSpPr txBox="1"/>
          <p:nvPr/>
        </p:nvSpPr>
        <p:spPr>
          <a:xfrm>
            <a:off x="281940" y="960142"/>
            <a:ext cx="11612833"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b="1">
              <a:latin typeface="Arial"/>
              <a:cs typeface="Arial"/>
            </a:endParaRPr>
          </a:p>
          <a:p>
            <a:r>
              <a:rPr lang="en-US" sz="1400" b="1">
                <a:latin typeface="Arial"/>
                <a:cs typeface="Arial"/>
              </a:rPr>
              <a:t>[1] </a:t>
            </a:r>
            <a:r>
              <a:rPr lang="en-US" sz="1400"/>
              <a:t>Buzzi, M. C., et al. "A Comprehensive Survey of Enabling Technologies for Deaf People." </a:t>
            </a:r>
            <a:r>
              <a:rPr lang="en-US" sz="1400" i="1"/>
              <a:t>Journal of Ambient Intelligence and Smart Environments</a:t>
            </a:r>
            <a:r>
              <a:rPr lang="en-US" sz="1400"/>
              <a:t> 10.6 (2018): 497-518.</a:t>
            </a:r>
            <a:r>
              <a:rPr lang="en-US" sz="1400" b="1">
                <a:latin typeface="Arial"/>
                <a:cs typeface="Arial"/>
              </a:rPr>
              <a:t> </a:t>
            </a:r>
            <a:r>
              <a:rPr lang="en-US" sz="1400" b="1">
                <a:latin typeface="Arial"/>
                <a:cs typeface="Arial"/>
                <a:hlinkClick r:id="rId4"/>
              </a:rPr>
              <a:t>https://doi.org/10.1016/j.jatar.2023.04.015</a:t>
            </a:r>
            <a:r>
              <a:rPr lang="en-US" sz="1400" b="1">
                <a:latin typeface="Arial"/>
                <a:cs typeface="Arial"/>
              </a:rPr>
              <a:t>.</a:t>
            </a:r>
            <a:endParaRPr lang="en-US" sz="1400"/>
          </a:p>
          <a:p>
            <a:endParaRPr lang="en-US" sz="1400" b="1">
              <a:latin typeface="Arial"/>
              <a:cs typeface="Arial"/>
            </a:endParaRPr>
          </a:p>
          <a:p>
            <a:r>
              <a:rPr lang="en-US" sz="1400" b="1">
                <a:latin typeface="Arial"/>
                <a:cs typeface="Arial"/>
              </a:rPr>
              <a:t>[2] </a:t>
            </a:r>
            <a:r>
              <a:rPr lang="en-US" sz="1400"/>
              <a:t>Jaiswal, D., et al. "Assistive Technology for Deaf: A Systematic Literature Review." </a:t>
            </a:r>
            <a:r>
              <a:rPr lang="en-US" sz="1400" i="1"/>
              <a:t>Universal Access in the Information Society</a:t>
            </a:r>
            <a:r>
              <a:rPr lang="en-US" sz="1400"/>
              <a:t> 20 (2021): 333-356.</a:t>
            </a:r>
            <a:r>
              <a:rPr lang="en-US" sz="1400" b="1">
                <a:latin typeface="Arial"/>
                <a:cs typeface="Arial"/>
              </a:rPr>
              <a:t> </a:t>
            </a:r>
            <a:r>
              <a:rPr lang="en-US" sz="1400" b="1">
                <a:latin typeface="Arial"/>
                <a:cs typeface="Arial"/>
                <a:hlinkClick r:id="rId5"/>
              </a:rPr>
              <a:t>https://link.springer.com/article/10.1007/s10209-020-00762-1</a:t>
            </a:r>
            <a:r>
              <a:rPr lang="en-US" sz="1400" b="1">
                <a:latin typeface="Arial"/>
                <a:cs typeface="Arial"/>
              </a:rPr>
              <a:t>.</a:t>
            </a:r>
            <a:endParaRPr lang="en-US" sz="1400"/>
          </a:p>
          <a:p>
            <a:endParaRPr lang="en-US" sz="1400" b="1">
              <a:latin typeface="Arial"/>
              <a:cs typeface="Arial"/>
            </a:endParaRPr>
          </a:p>
          <a:p>
            <a:r>
              <a:rPr lang="en-US" sz="1400" b="1">
                <a:latin typeface="Arial"/>
                <a:cs typeface="Arial"/>
              </a:rPr>
              <a:t>[3] </a:t>
            </a:r>
            <a:r>
              <a:rPr lang="en-US" sz="1400" err="1"/>
              <a:t>Palanisamy</a:t>
            </a:r>
            <a:r>
              <a:rPr lang="en-US" sz="1400"/>
              <a:t>, B., et al. "Mobile Computing: Challenges in Real-Time Location-Based Service and Solutions." </a:t>
            </a:r>
            <a:r>
              <a:rPr lang="en-US" sz="1400" i="1"/>
              <a:t>IEEE Communications Surveys &amp; Tutorials</a:t>
            </a:r>
            <a:r>
              <a:rPr lang="en-US" sz="1400"/>
              <a:t> 15.1 (2013): 443-461. </a:t>
            </a:r>
            <a:r>
              <a:rPr lang="en-US" sz="1400" b="1">
                <a:latin typeface="Arial"/>
                <a:cs typeface="Arial"/>
                <a:hlinkClick r:id="rId6"/>
              </a:rPr>
              <a:t>https://ieeexplore.ieee.org/document/6232247</a:t>
            </a:r>
            <a:r>
              <a:rPr lang="en-US" sz="1400" b="1">
                <a:latin typeface="Arial"/>
                <a:cs typeface="Arial"/>
              </a:rPr>
              <a:t>.</a:t>
            </a:r>
            <a:endParaRPr lang="en-US" sz="1400"/>
          </a:p>
          <a:p>
            <a:endParaRPr lang="en-US" sz="1400" b="1">
              <a:latin typeface="Arial"/>
              <a:cs typeface="Arial"/>
            </a:endParaRPr>
          </a:p>
          <a:p>
            <a:r>
              <a:rPr lang="en-US" sz="1400" b="1">
                <a:latin typeface="Arial"/>
                <a:cs typeface="Arial"/>
              </a:rPr>
              <a:t>[4] </a:t>
            </a:r>
            <a:r>
              <a:rPr lang="en-US" sz="1400"/>
              <a:t>Chen, L., et al. "A Survey of Sensing and Localization in Internet of Things for Smart Cities." </a:t>
            </a:r>
            <a:r>
              <a:rPr lang="en-US" sz="1400" i="1"/>
              <a:t>IEEE Internet of Things Journal</a:t>
            </a:r>
            <a:r>
              <a:rPr lang="en-US" sz="1400"/>
              <a:t> 7.1 (2020): 9-27.</a:t>
            </a:r>
          </a:p>
          <a:p>
            <a:r>
              <a:rPr lang="en-US" sz="1400" b="1">
                <a:latin typeface="Arial"/>
                <a:cs typeface="Arial"/>
                <a:hlinkClick r:id="rId7"/>
              </a:rPr>
              <a:t>https://ieeexplore.ieee.org/document/8771450</a:t>
            </a:r>
            <a:r>
              <a:rPr lang="en-US" sz="1400" b="1">
                <a:latin typeface="Arial"/>
                <a:cs typeface="Arial"/>
              </a:rPr>
              <a:t>.</a:t>
            </a:r>
            <a:endParaRPr lang="en-US" sz="1400"/>
          </a:p>
          <a:p>
            <a:endParaRPr lang="en-US" sz="1400" b="1">
              <a:latin typeface="Arial"/>
              <a:cs typeface="Arial"/>
            </a:endParaRPr>
          </a:p>
          <a:p>
            <a:r>
              <a:rPr lang="en-US" sz="1400" b="1">
                <a:latin typeface="Arial"/>
                <a:cs typeface="Arial"/>
              </a:rPr>
              <a:t>[5] </a:t>
            </a:r>
            <a:r>
              <a:rPr lang="en-US" sz="1400"/>
              <a:t>Fang, H., et al. "Recent Advances in Deep Learning for Speech Synthesis: A Survey." </a:t>
            </a:r>
            <a:r>
              <a:rPr lang="en-US" sz="1400" i="1"/>
              <a:t>IEEE/ACM Transactions on Audio, Speech, and Language Processing</a:t>
            </a:r>
            <a:r>
              <a:rPr lang="en-US" sz="1400"/>
              <a:t> 27.8 (2019): 1282-1304. </a:t>
            </a:r>
            <a:r>
              <a:rPr lang="en-US" sz="1400" b="1">
                <a:latin typeface="Arial"/>
                <a:cs typeface="Arial"/>
                <a:hlinkClick r:id="rId8"/>
              </a:rPr>
              <a:t>https://ieeexplore.ieee.org/document/8707065</a:t>
            </a:r>
            <a:r>
              <a:rPr lang="en-US" sz="1400" b="1">
                <a:latin typeface="Arial"/>
                <a:cs typeface="Arial"/>
              </a:rPr>
              <a:t>.</a:t>
            </a:r>
            <a:endParaRPr lang="en-US" sz="1400"/>
          </a:p>
          <a:p>
            <a:endParaRPr lang="en-US" sz="1400" b="1">
              <a:latin typeface="Arial"/>
              <a:cs typeface="Arial"/>
            </a:endParaRPr>
          </a:p>
          <a:p>
            <a:r>
              <a:rPr lang="en-US" sz="1400" b="1">
                <a:latin typeface="Arial"/>
                <a:cs typeface="Arial"/>
              </a:rPr>
              <a:t>[6] </a:t>
            </a:r>
            <a:r>
              <a:rPr lang="en-US" sz="1400"/>
              <a:t>Buzzi, M. C., </a:t>
            </a:r>
            <a:r>
              <a:rPr lang="en-US" sz="1400" err="1"/>
              <a:t>Leporini</a:t>
            </a:r>
            <a:r>
              <a:rPr lang="en-US" sz="1400"/>
              <a:t>, B., &amp; Akhter, F. "Assistive Technology for Deaf and Hard of Hearing People: Real Time Text and Sign Language." </a:t>
            </a:r>
            <a:r>
              <a:rPr lang="en-US" sz="1400" i="1"/>
              <a:t>Proceedings of the 16th International ACM SIGACCESS Conference on Computers &amp; Accessibility</a:t>
            </a:r>
            <a:r>
              <a:rPr lang="en-US" sz="1400"/>
              <a:t> (2014): 263-264. </a:t>
            </a:r>
            <a:r>
              <a:rPr lang="en-US" sz="1400">
                <a:hlinkClick r:id="rId9"/>
              </a:rPr>
              <a:t>https://www.sciencedirect.com/science/article/pii/S1084804516300652</a:t>
            </a:r>
            <a:endParaRPr lang="en-US" sz="1400"/>
          </a:p>
        </p:txBody>
      </p:sp>
    </p:spTree>
    <p:extLst>
      <p:ext uri="{BB962C8B-B14F-4D97-AF65-F5344CB8AC3E}">
        <p14:creationId xmlns:p14="http://schemas.microsoft.com/office/powerpoint/2010/main" val="3108194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5BFD86-C30D-41A3-92E2-A753617184AD}"/>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IT21388316</a:t>
            </a:r>
            <a:r>
              <a:rPr lang="en-US" sz="1800">
                <a:solidFill>
                  <a:schemeClr val="tx1"/>
                </a:solidFill>
              </a:rPr>
              <a:t>   |   </a:t>
            </a:r>
            <a:r>
              <a:rPr lang="en-US" sz="1800" b="1">
                <a:solidFill>
                  <a:schemeClr val="tx1"/>
                </a:solidFill>
              </a:rPr>
              <a:t>Rathnayake R.M.S.N</a:t>
            </a:r>
            <a:r>
              <a:rPr lang="en-US" b="1">
                <a:solidFill>
                  <a:schemeClr val="tx1"/>
                </a:solidFill>
              </a:rPr>
              <a:t>   </a:t>
            </a:r>
            <a:r>
              <a:rPr lang="en-US" sz="1800">
                <a:solidFill>
                  <a:schemeClr val="tx1"/>
                </a:solidFill>
              </a:rPr>
              <a:t>|   </a:t>
            </a:r>
            <a:r>
              <a:rPr lang="en-US" sz="1800" b="1">
                <a:solidFill>
                  <a:schemeClr val="tx1"/>
                </a:solidFill>
              </a:rPr>
              <a:t>24-25J-132</a:t>
            </a:r>
          </a:p>
        </p:txBody>
      </p:sp>
      <p:pic>
        <p:nvPicPr>
          <p:cNvPr id="6" name="Picture 5">
            <a:extLst>
              <a:ext uri="{FF2B5EF4-FFF2-40B4-BE49-F238E27FC236}">
                <a16:creationId xmlns:a16="http://schemas.microsoft.com/office/drawing/2014/main" id="{F392A256-F911-414F-A1CE-C08505D1B550}"/>
              </a:ext>
            </a:extLst>
          </p:cNvPr>
          <p:cNvPicPr>
            <a:picLocks noChangeAspect="1"/>
          </p:cNvPicPr>
          <p:nvPr/>
        </p:nvPicPr>
        <p:blipFill>
          <a:blip r:embed="rId2"/>
          <a:stretch>
            <a:fillRect/>
          </a:stretch>
        </p:blipFill>
        <p:spPr>
          <a:xfrm>
            <a:off x="4691704" y="2574738"/>
            <a:ext cx="6281794" cy="2310545"/>
          </a:xfrm>
          <a:prstGeom prst="rect">
            <a:avLst/>
          </a:prstGeom>
        </p:spPr>
      </p:pic>
      <p:pic>
        <p:nvPicPr>
          <p:cNvPr id="8" name="Picture 7">
            <a:extLst>
              <a:ext uri="{FF2B5EF4-FFF2-40B4-BE49-F238E27FC236}">
                <a16:creationId xmlns:a16="http://schemas.microsoft.com/office/drawing/2014/main" id="{55CFC7D1-11AA-4ADC-8B4B-FEAC8FF0FF5D}"/>
              </a:ext>
            </a:extLst>
          </p:cNvPr>
          <p:cNvPicPr>
            <a:picLocks noChangeAspect="1"/>
          </p:cNvPicPr>
          <p:nvPr/>
        </p:nvPicPr>
        <p:blipFill>
          <a:blip r:embed="rId3"/>
          <a:stretch>
            <a:fillRect/>
          </a:stretch>
        </p:blipFill>
        <p:spPr>
          <a:xfrm>
            <a:off x="8686800" y="846870"/>
            <a:ext cx="1183341" cy="1219200"/>
          </a:xfrm>
          <a:prstGeom prst="rect">
            <a:avLst/>
          </a:prstGeom>
        </p:spPr>
      </p:pic>
      <p:pic>
        <p:nvPicPr>
          <p:cNvPr id="9" name="Picture 8">
            <a:extLst>
              <a:ext uri="{FF2B5EF4-FFF2-40B4-BE49-F238E27FC236}">
                <a16:creationId xmlns:a16="http://schemas.microsoft.com/office/drawing/2014/main" id="{1ADEFCF5-20C6-43F8-B54C-0DB4852D9456}"/>
              </a:ext>
            </a:extLst>
          </p:cNvPr>
          <p:cNvPicPr>
            <a:picLocks noChangeAspect="1"/>
          </p:cNvPicPr>
          <p:nvPr/>
        </p:nvPicPr>
        <p:blipFill>
          <a:blip r:embed="rId3"/>
          <a:stretch>
            <a:fillRect/>
          </a:stretch>
        </p:blipFill>
        <p:spPr>
          <a:xfrm>
            <a:off x="1387835" y="4419600"/>
            <a:ext cx="1183341" cy="1219200"/>
          </a:xfrm>
          <a:prstGeom prst="rect">
            <a:avLst/>
          </a:prstGeom>
        </p:spPr>
      </p:pic>
      <p:pic>
        <p:nvPicPr>
          <p:cNvPr id="11" name="Picture 10">
            <a:extLst>
              <a:ext uri="{FF2B5EF4-FFF2-40B4-BE49-F238E27FC236}">
                <a16:creationId xmlns:a16="http://schemas.microsoft.com/office/drawing/2014/main" id="{ABEE4057-C18E-4B73-ADFA-6B2F8D921E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4410" y="851583"/>
            <a:ext cx="2733250" cy="3056713"/>
          </a:xfrm>
          <a:prstGeom prst="ellipse">
            <a:avLst/>
          </a:prstGeom>
        </p:spPr>
      </p:pic>
    </p:spTree>
    <p:extLst>
      <p:ext uri="{BB962C8B-B14F-4D97-AF65-F5344CB8AC3E}">
        <p14:creationId xmlns:p14="http://schemas.microsoft.com/office/powerpoint/2010/main" val="3654961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FA016E-4E62-4CA5-AB8A-59017FA26A8D}"/>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IT21388316</a:t>
            </a:r>
            <a:r>
              <a:rPr lang="en-US" sz="1800">
                <a:solidFill>
                  <a:schemeClr val="tx1"/>
                </a:solidFill>
              </a:rPr>
              <a:t>   |   </a:t>
            </a:r>
            <a:r>
              <a:rPr lang="en-US" sz="1800" b="1">
                <a:solidFill>
                  <a:schemeClr val="tx1"/>
                </a:solidFill>
              </a:rPr>
              <a:t>Rathnayake R.M.S.N</a:t>
            </a:r>
            <a:r>
              <a:rPr lang="en-US" b="1">
                <a:solidFill>
                  <a:schemeClr val="tx1"/>
                </a:solidFill>
              </a:rPr>
              <a:t>   </a:t>
            </a:r>
            <a:r>
              <a:rPr lang="en-US" sz="1800">
                <a:solidFill>
                  <a:schemeClr val="tx1"/>
                </a:solidFill>
              </a:rPr>
              <a:t>|   </a:t>
            </a:r>
            <a:r>
              <a:rPr lang="en-US" sz="1800" b="1">
                <a:solidFill>
                  <a:schemeClr val="tx1"/>
                </a:solidFill>
              </a:rPr>
              <a:t>24-25J-132</a:t>
            </a:r>
          </a:p>
        </p:txBody>
      </p:sp>
      <p:pic>
        <p:nvPicPr>
          <p:cNvPr id="10" name="Picture 9">
            <a:extLst>
              <a:ext uri="{FF2B5EF4-FFF2-40B4-BE49-F238E27FC236}">
                <a16:creationId xmlns:a16="http://schemas.microsoft.com/office/drawing/2014/main" id="{C71B901A-1C86-478B-A67A-36B71CC22971}"/>
              </a:ext>
            </a:extLst>
          </p:cNvPr>
          <p:cNvPicPr>
            <a:picLocks noChangeAspect="1"/>
          </p:cNvPicPr>
          <p:nvPr/>
        </p:nvPicPr>
        <p:blipFill>
          <a:blip r:embed="rId2"/>
          <a:stretch>
            <a:fillRect/>
          </a:stretch>
        </p:blipFill>
        <p:spPr>
          <a:xfrm>
            <a:off x="4724400" y="1828800"/>
            <a:ext cx="6932082" cy="2673295"/>
          </a:xfrm>
          <a:prstGeom prst="rect">
            <a:avLst/>
          </a:prstGeom>
        </p:spPr>
      </p:pic>
      <p:pic>
        <p:nvPicPr>
          <p:cNvPr id="1026" name="Picture 2" descr="Top view of autonomous car with flat design">
            <a:extLst>
              <a:ext uri="{FF2B5EF4-FFF2-40B4-BE49-F238E27FC236}">
                <a16:creationId xmlns:a16="http://schemas.microsoft.com/office/drawing/2014/main" id="{E8FDF127-499A-40E1-816F-9D424E7DA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066800"/>
            <a:ext cx="40386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498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769B1E-4719-4EFD-8745-77B0D78CDF59}"/>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IT21388316</a:t>
            </a:r>
            <a:r>
              <a:rPr lang="en-US" sz="1800">
                <a:solidFill>
                  <a:schemeClr val="tx1"/>
                </a:solidFill>
              </a:rPr>
              <a:t>   |   </a:t>
            </a:r>
            <a:r>
              <a:rPr lang="en-US" sz="1800" b="1">
                <a:solidFill>
                  <a:schemeClr val="tx1"/>
                </a:solidFill>
              </a:rPr>
              <a:t>Rathnayake R.M.S.N</a:t>
            </a:r>
            <a:r>
              <a:rPr lang="en-US" b="1">
                <a:solidFill>
                  <a:schemeClr val="tx1"/>
                </a:solidFill>
              </a:rPr>
              <a:t>   </a:t>
            </a:r>
            <a:r>
              <a:rPr lang="en-US" sz="1800">
                <a:solidFill>
                  <a:schemeClr val="tx1"/>
                </a:solidFill>
              </a:rPr>
              <a:t>|   </a:t>
            </a:r>
            <a:r>
              <a:rPr lang="en-US" sz="1800" b="1">
                <a:solidFill>
                  <a:schemeClr val="tx1"/>
                </a:solidFill>
              </a:rPr>
              <a:t>24-25J-132</a:t>
            </a:r>
          </a:p>
        </p:txBody>
      </p:sp>
      <p:pic>
        <p:nvPicPr>
          <p:cNvPr id="1026" name="Picture 2" descr="Ambulance drivers on strike today! – Sri Lanka Mirror – Right to ...">
            <a:extLst>
              <a:ext uri="{FF2B5EF4-FFF2-40B4-BE49-F238E27FC236}">
                <a16:creationId xmlns:a16="http://schemas.microsoft.com/office/drawing/2014/main" id="{08E3D4CB-60D2-4207-B392-2A10C04E0F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90490"/>
            <a:ext cx="34290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mporary Suspension of Firefighting Service in Vavuniya Due to ...">
            <a:extLst>
              <a:ext uri="{FF2B5EF4-FFF2-40B4-BE49-F238E27FC236}">
                <a16:creationId xmlns:a16="http://schemas.microsoft.com/office/drawing/2014/main" id="{5A9525A2-36B8-49AF-BCD0-07AA641B7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457200"/>
            <a:ext cx="3136035" cy="20906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uide to Driving In Sri Lanka - Drive Safe in Sri Lanka">
            <a:extLst>
              <a:ext uri="{FF2B5EF4-FFF2-40B4-BE49-F238E27FC236}">
                <a16:creationId xmlns:a16="http://schemas.microsoft.com/office/drawing/2014/main" id="{C1A1CA66-DE7F-4A91-94ED-2081AE78A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242633"/>
            <a:ext cx="3886200" cy="21859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lice Seize Over 100,000 Bottles of Illicit Liquor in Sri Lanka">
            <a:extLst>
              <a:ext uri="{FF2B5EF4-FFF2-40B4-BE49-F238E27FC236}">
                <a16:creationId xmlns:a16="http://schemas.microsoft.com/office/drawing/2014/main" id="{9CC3DCB1-9F06-4BE8-BC3B-AE5496B98E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0" y="3242633"/>
            <a:ext cx="3733800" cy="2201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560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9E7D98-4500-4772-96D7-40BA2F098566}"/>
              </a:ext>
            </a:extLst>
          </p:cNvPr>
          <p:cNvSpPr/>
          <p:nvPr/>
        </p:nvSpPr>
        <p:spPr>
          <a:xfrm>
            <a:off x="2861035"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IT21388316</a:t>
            </a:r>
            <a:r>
              <a:rPr lang="en-US" sz="1800">
                <a:solidFill>
                  <a:schemeClr val="tx1"/>
                </a:solidFill>
              </a:rPr>
              <a:t>   |   </a:t>
            </a:r>
            <a:r>
              <a:rPr lang="en-US" sz="1800" b="1">
                <a:solidFill>
                  <a:schemeClr val="tx1"/>
                </a:solidFill>
              </a:rPr>
              <a:t>Rathnayake R.M.S.N</a:t>
            </a:r>
            <a:r>
              <a:rPr lang="en-US" b="1">
                <a:solidFill>
                  <a:schemeClr val="tx1"/>
                </a:solidFill>
              </a:rPr>
              <a:t>   </a:t>
            </a:r>
            <a:r>
              <a:rPr lang="en-US" sz="1800">
                <a:solidFill>
                  <a:schemeClr val="tx1"/>
                </a:solidFill>
              </a:rPr>
              <a:t>|   </a:t>
            </a:r>
            <a:r>
              <a:rPr lang="en-US" sz="1800" b="1">
                <a:solidFill>
                  <a:schemeClr val="tx1"/>
                </a:solidFill>
              </a:rPr>
              <a:t>24-25J-132</a:t>
            </a:r>
          </a:p>
        </p:txBody>
      </p:sp>
      <p:pic>
        <p:nvPicPr>
          <p:cNvPr id="6" name="Picture 5">
            <a:extLst>
              <a:ext uri="{FF2B5EF4-FFF2-40B4-BE49-F238E27FC236}">
                <a16:creationId xmlns:a16="http://schemas.microsoft.com/office/drawing/2014/main" id="{D32AD9DC-6F3F-4CB6-B8AE-4F8F28F07EB6}"/>
              </a:ext>
            </a:extLst>
          </p:cNvPr>
          <p:cNvPicPr>
            <a:picLocks noChangeAspect="1"/>
          </p:cNvPicPr>
          <p:nvPr/>
        </p:nvPicPr>
        <p:blipFill>
          <a:blip r:embed="rId2"/>
          <a:stretch>
            <a:fillRect/>
          </a:stretch>
        </p:blipFill>
        <p:spPr>
          <a:xfrm>
            <a:off x="3276600" y="152400"/>
            <a:ext cx="5338821" cy="914400"/>
          </a:xfrm>
          <a:prstGeom prst="rect">
            <a:avLst/>
          </a:prstGeom>
        </p:spPr>
      </p:pic>
      <p:pic>
        <p:nvPicPr>
          <p:cNvPr id="8" name="Picture 7">
            <a:extLst>
              <a:ext uri="{FF2B5EF4-FFF2-40B4-BE49-F238E27FC236}">
                <a16:creationId xmlns:a16="http://schemas.microsoft.com/office/drawing/2014/main" id="{ADC70771-F8B4-4D74-AC73-ACA61F164116}"/>
              </a:ext>
            </a:extLst>
          </p:cNvPr>
          <p:cNvPicPr>
            <a:picLocks noChangeAspect="1"/>
          </p:cNvPicPr>
          <p:nvPr/>
        </p:nvPicPr>
        <p:blipFill>
          <a:blip r:embed="rId3"/>
          <a:stretch>
            <a:fillRect/>
          </a:stretch>
        </p:blipFill>
        <p:spPr>
          <a:xfrm>
            <a:off x="8391617" y="3541038"/>
            <a:ext cx="3810000" cy="2951837"/>
          </a:xfrm>
          <a:prstGeom prst="rect">
            <a:avLst/>
          </a:prstGeom>
        </p:spPr>
      </p:pic>
      <p:sp>
        <p:nvSpPr>
          <p:cNvPr id="2" name="TextBox 1">
            <a:extLst>
              <a:ext uri="{FF2B5EF4-FFF2-40B4-BE49-F238E27FC236}">
                <a16:creationId xmlns:a16="http://schemas.microsoft.com/office/drawing/2014/main" id="{CB031DA2-04E9-4E1D-9909-C600EBD99905}"/>
              </a:ext>
            </a:extLst>
          </p:cNvPr>
          <p:cNvSpPr txBox="1"/>
          <p:nvPr/>
        </p:nvSpPr>
        <p:spPr>
          <a:xfrm>
            <a:off x="457200" y="1118383"/>
            <a:ext cx="10515600" cy="4247317"/>
          </a:xfrm>
          <a:prstGeom prst="rect">
            <a:avLst/>
          </a:prstGeom>
          <a:noFill/>
        </p:spPr>
        <p:txBody>
          <a:bodyPr wrap="square" rtlCol="0">
            <a:spAutoFit/>
          </a:bodyPr>
          <a:lstStyle/>
          <a:p>
            <a:pPr marL="285750" indent="-285750">
              <a:buFont typeface="Arial" panose="020B0604020202020204" pitchFamily="34" charset="0"/>
              <a:buChar char="•"/>
            </a:pPr>
            <a:r>
              <a:rPr lang="en-US"/>
              <a:t>How can we develop an effective system to detect and notify deaf drivers of approaching emergency vehicles using advanced sound recognition and real-time alert mechanism?</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what are the optimal configurations for a high-sensitive MEMS microphone array to accurately capture emergency vehicle siren sounds amidst traffic noise?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What are the most effective microcontrollers for real-time signal processing and detection in a mobile vehicular environment?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How can seamless and reliable communication be established between the detection unit and notification system via Bluetooth or </a:t>
            </a:r>
            <a:r>
              <a:rPr lang="en-US" err="1"/>
              <a:t>WiFi</a:t>
            </a:r>
            <a:r>
              <a:rPr lang="en-US"/>
              <a:t> modules?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endParaRPr lang="en-US"/>
          </a:p>
          <a:p>
            <a:endParaRPr lang="en-US"/>
          </a:p>
        </p:txBody>
      </p:sp>
    </p:spTree>
    <p:extLst>
      <p:ext uri="{BB962C8B-B14F-4D97-AF65-F5344CB8AC3E}">
        <p14:creationId xmlns:p14="http://schemas.microsoft.com/office/powerpoint/2010/main" val="37212161"/>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A4E93459-2A7B-475E-A6BB-D05E3161CE41}">
  <ds:schemaRefs>
    <ds:schemaRef ds:uri="http://schemas.microsoft.com/sharepoint/v3/contenttype/forms"/>
  </ds:schemaRefs>
</ds:datastoreItem>
</file>

<file path=customXml/itemProps2.xml><?xml version="1.0" encoding="utf-8"?>
<ds:datastoreItem xmlns:ds="http://schemas.openxmlformats.org/officeDocument/2006/customXml" ds:itemID="{A05EA0E9-849A-47D0-9EEE-7D4B711E2785}"/>
</file>

<file path=customXml/itemProps3.xml><?xml version="1.0" encoding="utf-8"?>
<ds:datastoreItem xmlns:ds="http://schemas.openxmlformats.org/officeDocument/2006/customXml" ds:itemID="{F5B5FF5E-7BEC-4134-87F9-A4DE2C78D51C}">
  <ds:schemaRefs>
    <ds:schemaRef ds:uri="http://schemas.openxmlformats.org/package/2006/metadata/core-properties"/>
    <ds:schemaRef ds:uri="http://schemas.microsoft.com/office/2006/documentManagement/types"/>
    <ds:schemaRef ds:uri="http://purl.org/dc/elements/1.1/"/>
    <ds:schemaRef ds:uri="5f323661-5663-4bea-84f9-111170f15c07"/>
    <ds:schemaRef ds:uri="http://schemas.microsoft.com/office/2006/metadata/properties"/>
    <ds:schemaRef ds:uri="http://purl.org/dc/terms/"/>
    <ds:schemaRef ds:uri="http://purl.org/dc/dcmitype/"/>
    <ds:schemaRef ds:uri="http://www.w3.org/XML/1998/namespace"/>
    <ds:schemaRef ds:uri="http://schemas.microsoft.com/office/infopath/2007/PartnerControls"/>
    <ds:schemaRef ds:uri="016bb892-a9d7-4609-98d7-ec0afec726c2"/>
    <ds:schemaRef ds:uri="4da6588c-a52b-4d0b-8663-93e0f7ef87c0"/>
    <ds:schemaRef ds:uri="db72c12f-87a4-44ab-bbc5-4cc8306b158a"/>
  </ds:schemaRefs>
</ds:datastoreItem>
</file>

<file path=docProps/app.xml><?xml version="1.0" encoding="utf-8"?>
<Properties xmlns="http://schemas.openxmlformats.org/officeDocument/2006/extended-properties" xmlns:vt="http://schemas.openxmlformats.org/officeDocument/2006/docPropsVTypes">
  <Template/>
  <TotalTime>0</TotalTime>
  <Words>2253</Words>
  <Application>Microsoft Office PowerPoint</Application>
  <PresentationFormat>Widescreen</PresentationFormat>
  <Paragraphs>319</Paragraphs>
  <Slides>55</Slides>
  <Notes>1</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Acquisition</vt:lpstr>
      <vt:lpstr>Data Preprocessing </vt:lpstr>
      <vt:lpstr>PowerPoint Presentation</vt:lpstr>
      <vt:lpstr>Model Testing</vt:lpstr>
      <vt:lpstr>Select the best algorithm for the model with  highest accuracy </vt:lpstr>
      <vt:lpstr>PowerPoint Presentation</vt:lpstr>
      <vt:lpstr>PowerPoint Presentation</vt:lpstr>
      <vt:lpstr>PowerPoint Presentation</vt:lpstr>
      <vt:lpstr>PowerPoint Presentation</vt:lpstr>
      <vt:lpstr>PowerPoint Presentation</vt:lpstr>
      <vt:lpstr>Comprehensive Driver Behavior Monitoring and Reporting System.</vt:lpstr>
      <vt:lpstr>Background</vt:lpstr>
      <vt:lpstr>System Diagram</vt:lpstr>
      <vt:lpstr>Data Collection</vt:lpstr>
      <vt:lpstr>Data Preprocessing</vt:lpstr>
      <vt:lpstr>Model Creation Training</vt:lpstr>
      <vt:lpstr>Select the best algorithm for the model with  highest accuracy </vt:lpstr>
      <vt:lpstr>Select the best algorithm for the model with  highest accuracy</vt:lpstr>
      <vt:lpstr>Completion and future</vt:lpstr>
      <vt:lpstr>References</vt:lpstr>
      <vt:lpstr>PowerPoint Presentation</vt:lpstr>
      <vt:lpstr>Integrated Emergency Support System for Deaf Drivers</vt:lpstr>
      <vt:lpstr>Innovative Solution The "Integrated Emergency Support System for Deaf Drivers" combines real-time location tracking, predefined emergency texts, and text-to-speech conversion for effective communication during emergencies.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Thathsara S. M. K. it21219566</dc:creator>
  <cp:lastModifiedBy>Thathsara S. M. K. it21219566</cp:lastModifiedBy>
  <cp:revision>2</cp:revision>
  <dcterms:created xsi:type="dcterms:W3CDTF">2024-08-05T05:41:15Z</dcterms:created>
  <dcterms:modified xsi:type="dcterms:W3CDTF">2025-04-20T12:45:53Z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y fmtid="{D5CDD505-2E9C-101B-9397-08002B2CF9AE}" pid="3" name="MediaServiceImageTags">
    <vt:lpwstr/>
  </property>
</Properties>
</file>